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7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EAD8F-C8C1-4D1A-AF01-406833899D21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CB1A9-38CF-4C79-ACDB-47AFB24E6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3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CB1A9-38CF-4C79-ACDB-47AFB24E6C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4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po-fisoko.obrnadzor.gov.ru/lk/publications/vpr-sp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1" y="2420888"/>
            <a:ext cx="9144000" cy="1181689"/>
          </a:xfrm>
        </p:spPr>
        <p:txBody>
          <a:bodyPr anchor="ctr"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</a:t>
            </a:r>
            <a:b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 ВПР СПО 2023</a:t>
            </a:r>
            <a:b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территории Владимирской области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51920" y="5085184"/>
            <a:ext cx="5292080" cy="523220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Хазова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Алексеевна – заведующий отделом оценки качества профессионального образования ГБУ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РИАЦОКО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6489"/>
            <a:ext cx="71287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МОЛОДЕЖНОЙ ПОЛИТИКИ ВЛАДИМИРСКОЙ ОБЛАСТИ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ВЛАДИМИРСКОЙ ОБЛАСТИ «РЕГИОНАЛЬНЫЙ ИНФОРМАЦИОННО-АНАЛИТИЧЕСКИЙ ЦЕНТР ОЦЕНКИ КАЧЕСТВА ОБРАЗОВАНИЯ»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367"/>
            <a:ext cx="864096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3DC1249F-3A63-4407-907C-E6B2C7E38161}"/>
              </a:ext>
            </a:extLst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85436"/>
            <a:ext cx="79208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211960" y="6172568"/>
            <a:ext cx="1420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Владимир 2023</a:t>
            </a:r>
          </a:p>
        </p:txBody>
      </p:sp>
    </p:spTree>
    <p:extLst>
      <p:ext uri="{BB962C8B-B14F-4D97-AF65-F5344CB8AC3E}">
        <p14:creationId xmlns:p14="http://schemas.microsoft.com/office/powerpoint/2010/main" val="4469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712968" cy="12241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 к скачиванию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Доступ к скачиванию материалов проверочных работ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ОО СПО открывается не позднее 09.00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местному времени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два дня до проведения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материалами проверочных работ будут доступны в течение двух рабочих дней после дня проведения.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" b="1706"/>
          <a:stretch/>
        </p:blipFill>
        <p:spPr bwMode="auto">
          <a:xfrm>
            <a:off x="623087" y="2890104"/>
            <a:ext cx="8053369" cy="326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06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712968" cy="1224136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проверочных работ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проверочные работы по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иностранному языку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информатике (1 курс)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 проводиться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более 5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расписание составляется ОО СПО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81369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ЕПР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компьютерах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проводиться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более 10 дней (не более 2-х сессий в день)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расписание составляется ОО СПО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356992"/>
            <a:ext cx="813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проведения проверочных работ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бланках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определяются региональным координатором;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091" y="407707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проверочная работа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каждом курсе по одному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тому же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выполняемая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бланках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должна проводиться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всех обучающихся данного курса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независимо от получаемой специальности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один 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091" y="5157192"/>
            <a:ext cx="8064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расписании проверочных работ указывается количество обучающихся, зачисленных в ПОО по состоянию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дату его загрузки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ФИС ОКО;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092" y="5949280"/>
            <a:ext cx="835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расписание проверочных работ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загружается в личные кабинеты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ПОО ФИС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0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9632" y="116632"/>
            <a:ext cx="6373763" cy="86064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проведения ВПР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"/>
          <a:stretch/>
        </p:blipFill>
        <p:spPr bwMode="auto">
          <a:xfrm>
            <a:off x="179512" y="974228"/>
            <a:ext cx="417853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059" y="956758"/>
            <a:ext cx="4536504" cy="66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" r="1"/>
          <a:stretch/>
        </p:blipFill>
        <p:spPr bwMode="auto">
          <a:xfrm>
            <a:off x="4580357" y="2172091"/>
            <a:ext cx="4492206" cy="35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36059" y="1623891"/>
            <a:ext cx="4536504" cy="56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38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352928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проведения ВПР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8496944" cy="156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ПОО предоставляет федеральному организатору в личных кабинетах ФИС ОКО сведения об организации и обучающихся,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исключая персональные данные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ВПР СПО проводятся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участнику присваивается уникальный код, который выдается ему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раз до начала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проведения проверочных работ;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6896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должны иметь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разные коды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участников.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провести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сквозную нумерацию кодов внутри ОО СПО по любому принципу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(курсам, алфавиту, профессии/специальности, учебным группам и т.п.).  </a:t>
            </a:r>
          </a:p>
        </p:txBody>
      </p:sp>
    </p:spTree>
    <p:extLst>
      <p:ext uri="{BB962C8B-B14F-4D97-AF65-F5344CB8AC3E}">
        <p14:creationId xmlns:p14="http://schemas.microsoft.com/office/powerpoint/2010/main" val="59399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3495"/>
            <a:ext cx="8136904" cy="88924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проведения ВПР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0728"/>
            <a:ext cx="8928992" cy="599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ПОО принимает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о фиксации и хранении результатов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участников с привязкой к Ф.И.О. для предоставления результатов участникам ВПР;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ВПР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могут быть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ПОО, органами исполнительной власти Владимирского региона, осуществляющими государственное управление в сфере образования,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анализа текущего состояния системы образования и формирования программ ее развития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использование результатов ВПР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оценки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деятельности преподавателей, образовательных организаций, органов исполнительной власти Владимирского региона, осуществляющих государственное управление в сфере образования;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проведения ВПР являются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ОО СПО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где обучаются их участники;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архивы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 материалами проверочных работ размещаются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личных кабинетах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образовательных организаций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ФИС ОКО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в соответствии с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Планом-графиком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бланки № 1 и № 2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ответами участников ВПР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сканируются в РЦОИ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(г.Владимир, Михайловская, 47), направляются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верификации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(бланки № 1) и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проверки независимыми экспертами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(бланки № 2) в системе удаленной проверки «Эксперт» ФИС ОКО;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ВПР СПО размещаются в разделе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«Аналитика»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ФИС ОКО;</a:t>
            </a:r>
          </a:p>
          <a:p>
            <a:pPr marL="285750" indent="-285750" algn="just">
              <a:lnSpc>
                <a:spcPts val="23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</a:pP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заполненные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бланки ответов, черновики и неиспользованные комплекты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уничтожаются после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сообщения </a:t>
            </a:r>
            <a:r>
              <a:rPr lang="ru-RU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участникам.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0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549"/>
            <a:ext cx="8496944" cy="78917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Ответственные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35496"/>
              </p:ext>
            </p:extLst>
          </p:nvPr>
        </p:nvGraphicFramePr>
        <p:xfrm>
          <a:off x="251520" y="1340768"/>
          <a:ext cx="8640960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2159563"/>
                <a:gridCol w="2011936"/>
                <a:gridCol w="2308996"/>
                <a:gridCol w="2160465"/>
              </a:tblGrid>
              <a:tr h="976710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 организатор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в СПО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 в аудитории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Технический специалист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Дежурные на этажах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43035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ПОО или назначенное им лицо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Сотрудник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ПОО,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назначенный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руководителем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(не является специалистом по учебному предмету проверочной работы в аудитории)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Сотрудник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назначенный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руководителем, работающий под непосредственным руководством ответственного организатора ОО СПО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Сотрудники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назначенные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руководителем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7">
                <a:tc gridSpan="4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0654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региональным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координатором;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координация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ВПР.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 на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проведение ВПР в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аудитории.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ФИС ОКО;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скачивание электронных материалов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их печать на принтере;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заполнение и загрузка формы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сбора информации об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в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личный кабинет ФИС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ОКО.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соблюдение порядка и тишины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ВПР (в коридорах, холлы и т.д.)</a:t>
                      </a:r>
                    </a:p>
                    <a:p>
                      <a:pPr algn="ctr">
                        <a:spcAft>
                          <a:spcPts val="21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78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640960" cy="78917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ПОДГОТОВИТЬ ДО НАЧАЛА ВПР СПО?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899" y="890317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издать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 участии в ВПР СПО (примерный текст представлен в инструкции для ответственного организатора);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общий список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обучающихся - участников ВПР;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необходимое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аудиторий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выполнения ВПР (не более 26 участников ВПР в аудитории); </a:t>
            </a:r>
            <a:r>
              <a:rPr lang="ru-RU" sz="1600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проведения проверочной работы по иностранному языку рекомендуется подготовить не более 4-х полностью укомплектованных станций записи ответов на аудиторию и одну запасную;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участников ВПР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аудиториям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список сотрудников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участников подготовки и проведения ВПР в организации: ответственный организатор ОО СПО; организаторы в аудитории с учетом учебного предмета, расписания и количества участников ВПР; технические специалисты; дежурные на этажах;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всех категорий участников подготовки и проведения ВПР, в том числе для проведения ЕПР по социально-гуманитарным предметам  на компьютере, проверочных работ по иностранному языку и информатике (1 курс), а также электронных протоколов проведения ВПР СПО (публикации </a:t>
            </a: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личных кабинетах ОО в ФИС ОКО)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скачивания и печати материалов проверочных работ;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помещение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печати, формирования комплектов по аудиториям, приемки-передачи материалов проверочных работ;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бумагу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черновиков (из расчёта не менее 2-х листов на одного участника ВПР);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черные </a:t>
            </a:r>
            <a:r>
              <a:rPr lang="ru-RU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гелевые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ручки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каждого участника ВПР и не менее 2-х запасных на каждую аудиторию;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пакеты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(по количеству аудиторий)формата А4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упаковки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бланков с ответами участников ВПР</a:t>
            </a:r>
          </a:p>
          <a:p>
            <a:pPr marL="285750" indent="-285750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аудитории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размещения участников ВПР,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закончивших выполнение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 раньше отведенного времени (при необходимости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5"/>
            <a:ext cx="8928992" cy="108302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подписи пакетов для упаковки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бланков с ответами участников ВПР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65102"/>
              </p:ext>
            </p:extLst>
          </p:nvPr>
        </p:nvGraphicFramePr>
        <p:xfrm>
          <a:off x="467544" y="1916832"/>
          <a:ext cx="82809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Наименование ОО СПО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Учебный предмет</a:t>
                      </a:r>
                    </a:p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Дата</a:t>
                      </a:r>
                    </a:p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Группа обучающихся (1 курс, завершившие)</a:t>
                      </a:r>
                    </a:p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Номер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аудитории</a:t>
                      </a:r>
                    </a:p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Количество проверочных работ (индивидуальных комплектов)</a:t>
                      </a:r>
                    </a:p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344816" cy="1224136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аудиторий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4249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каждой аудитории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должно находиться не более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-ти участников ВПР.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Допускаются поточные аудитории при наличии одного организатора в аудитории на каждые 26 участников. Поточные аудитории условно делятся на зоны для размещения не более 26-ти участников.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Каждая аудитория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проведения ВПР должна быть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обеспечена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рабочими местами в соответствии с количеством участников;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рабочими местами для организаторов в аудитории;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местом для личных вещей участников ВПР.</a:t>
            </a:r>
          </a:p>
          <a:p>
            <a:pPr marL="285750" indent="-285750" algn="just"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рабочем месте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каждого </a:t>
            </a: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ВПР должны находиться: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черная гелевая ручка;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листы для черновика.</a:t>
            </a:r>
          </a:p>
          <a:p>
            <a:pPr marL="285750" indent="-285750" algn="just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рабочем месте организатора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аудитории должны находиться: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менее двух запасных черных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гелевых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ручек;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дополнительные листы для черновика;</a:t>
            </a:r>
          </a:p>
          <a:p>
            <a:pPr marL="285750" indent="-285750" algn="just">
              <a:buClr>
                <a:srgbClr val="002060"/>
              </a:buClr>
              <a:buSzPct val="80000"/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жесткая папка-планшет для закрепления протокола.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816" y="5832710"/>
            <a:ext cx="8342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стенах аудитории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не должно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быть стендов, плакатов и иных материалов со справочно-познавательной информацией по соответствующему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318228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496944" cy="122413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Ответственный организатор ОО СПО</a:t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проведения ВПР 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должен: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28092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готовность мест проведения ВПР (аудиторию (-и)) в соответствии с предъявляемыми требованиями;</a:t>
            </a:r>
          </a:p>
          <a:p>
            <a:pPr marL="285750" indent="-285750" algn="just">
              <a:lnSpc>
                <a:spcPct val="150000"/>
              </a:lnSpc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скачать материалы ВПР по предмету в личном кабинете ОО в ФИС ОКО, которые становятся доступными в разделе «ВПР СПО» в соответствии с Планом-графиком, в том числе таблицу с кодами и наименованиями специальностей в соответствии с количеством аудиторий;</a:t>
            </a:r>
          </a:p>
          <a:p>
            <a:pPr marL="285750" indent="-285750" algn="just">
              <a:lnSpc>
                <a:spcPct val="150000"/>
              </a:lnSpc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печать материалов ВПР по предмету самостоятельно или с привлечением технического специалиста (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запрещено фотографировать, переписывать или другим способом копировать материалы);</a:t>
            </a:r>
          </a:p>
          <a:p>
            <a:pPr marL="285750" indent="-285750" algn="just">
              <a:lnSpc>
                <a:spcPct val="150000"/>
              </a:lnSpc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подготовить список участников ВПР СПО для каждой аудитории;</a:t>
            </a:r>
          </a:p>
          <a:p>
            <a:pPr marL="285750" indent="-285750" algn="just">
              <a:lnSpc>
                <a:spcPct val="150000"/>
              </a:lnSpc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распределить организаторов по аудиториям и провести для 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инструктаж.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74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3"/>
            <a:ext cx="8496944" cy="10801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5129"/>
              </p:ext>
            </p:extLst>
          </p:nvPr>
        </p:nvGraphicFramePr>
        <p:xfrm>
          <a:off x="251520" y="1124744"/>
          <a:ext cx="8424936" cy="5256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2468"/>
                <a:gridCol w="4212468"/>
              </a:tblGrid>
              <a:tr h="92566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Письма Рособрнадзора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31.01.2023 № 08-10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25.04.2023 №02-155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22.08.2023 № 05-101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18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Письма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Департамент государственной политики в сфере среднего профессионального образования и профессионального обучения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Министерства просвещения РФ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01.03.2023 № 05 592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11.04.2023 № 05-1033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27.04.2023 № 05-1213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Рособрнадзора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22.08.2023 №1537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Письма Управления оценки качества образования и контроля (надзора) за деятельностью органов государственной власти субъектов РФ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1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Распоряжение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Министерства образования и молодежной политики  Владимирской области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25.08.2023 №1355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ГБУ ВО РИАЦОКО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31.08.2023 №627/02-04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96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549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Ответственный организатор ОО СПО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 ВПР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должен: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04864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скорректировать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участников ВПР с учетом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фактической явки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выдать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организаторам в аудиториях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индивидуальные комплекты для участников ВПР;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бумажные протоколы проведения ВПР;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список кодов специальностей;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списки участников в каждой аудитории;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инструкции для участников ВПР;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листы бумаги для черновиков;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пакет для упаковки материалов ВПР в аудитории;</a:t>
            </a:r>
          </a:p>
          <a:p>
            <a:pPr marL="285750" indent="-285750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готовность дежурных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этажах</a:t>
            </a:r>
          </a:p>
        </p:txBody>
      </p:sp>
    </p:spTree>
    <p:extLst>
      <p:ext uri="{BB962C8B-B14F-4D97-AF65-F5344CB8AC3E}">
        <p14:creationId xmlns:p14="http://schemas.microsoft.com/office/powerpoint/2010/main" val="350586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91549"/>
            <a:ext cx="9001000" cy="1149219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Ответственный организатор ОО СПО</a:t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окончании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 ВПР 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должен: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392414" cy="570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день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проверочной работы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от организаторов в аудиториях: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заполненные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бланки ответов всех участников; флеш-карты с ответами по иностранному языку и части заданий по информатике (1 курс);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заполненные бумажные протоколы;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неиспользованные индивидуальные комплекты;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черновики участников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рганизовать хранение проверочных работ в сейфе ОО СПО, учитывая конфиденциальность информации. 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Алгоритм дальнейшей работы: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ередать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(график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сообщим позднее)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ГБУ ВО РИАЦОКО (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Владимир, ул. Михайловская, 47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 упакованные в пакеты бланки с  ответами всех участников для сканирования и дальнейшей обработки и проверки, флеш-карты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ответами по иностранному языку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 заданий по информатике (1 курс)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для проверки экспертами (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Индивидуальные комплекты отделяем друг от друга скрепками; не упаковываем в файлы и не пользуемся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степлером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внести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форму сбора результатов и электронный протокол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уникальный код участника, номер варианта работы и др. сведения о каждом участнике согласно инструкции по заполнению; </a:t>
            </a:r>
            <a:r>
              <a:rPr lang="ru-RU" sz="13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в электронном протоколе по предмету номера полученных ОО СПО индивидуальных комплектов предварительно заполнены;</a:t>
            </a:r>
          </a:p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истечении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дней (время сообщим позднее)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от ГБУ ВО РИАЦОКО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переданные ранее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пакеты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бланками ответов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всех участников;</a:t>
            </a:r>
          </a:p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получить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в ГБУ ВО РИАЦОКО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проверки работ  по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иностранному языку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 заданий по информатике (1курс)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а также переданные ранее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-карты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002060"/>
              </a:buClr>
              <a:buSzPct val="90000"/>
              <a:buFont typeface="Wingdings" pitchFamily="2" charset="2"/>
              <a:buChar char="ü"/>
            </a:pP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загрузить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(самостоятельно или с помощью технического специалиста):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- форму сбора результатов в ФИС ОКО в раздел «ВПР СПО»;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- электронные протоколы в ФИС ОКО в раздел «ВПР СПО»;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- формы сбора результатов по иностранному языку и части заданий по информатике (1 курс) в личных кабинетах ОО СПО в ФИС ОКО</a:t>
            </a:r>
          </a:p>
          <a:p>
            <a:pPr algn="just">
              <a:buClr>
                <a:srgbClr val="C00000"/>
              </a:buClr>
              <a:buSzPct val="90000"/>
            </a:pPr>
            <a:r>
              <a:rPr lang="ru-RU" sz="1300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ФИО участников ВПР в электронные протоколы не вносятся, только их коды. Бумажные протоколы с ФИО участников остаются в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45694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3222" y="188640"/>
            <a:ext cx="7345363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ВПР СПО: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36" y="1052736"/>
            <a:ext cx="8666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азвитие единого образовательного пространства Российской Федерации;</a:t>
            </a:r>
          </a:p>
          <a:p>
            <a:pPr marL="285750" indent="-285750">
              <a:buClr>
                <a:schemeClr val="accent4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овершенствование единой системы оценки качества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39" y="1916832"/>
            <a:ext cx="6833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Организатор ВПР СПО: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2563" y="2708920"/>
            <a:ext cx="64131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«Федеральный институт оценки качества образования»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(ФГБУ «ФИОКО»)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5570" y="3861048"/>
            <a:ext cx="5658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 и технологическое сопровождение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одготовки проведения ВПР СПО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4644" y="4636896"/>
            <a:ext cx="7133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Федеральная информационная система оценки качества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(ФИС ОКО)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7597" y="5301208"/>
            <a:ext cx="658155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личный кабинет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spo-fisoko.obrnadzor.gov.ru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lk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publications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vpr-spo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825" y="6021288"/>
            <a:ext cx="8675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проведения ВПР СПО – с 15.09.2023 г. по 07.10.2023 г.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1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549"/>
            <a:ext cx="864096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ВПР СПО в 2023/2024 учебном году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87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750" indent="-285750" algn="ctr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организации СПО независимо </a:t>
            </a:r>
          </a:p>
          <a:p>
            <a:pPr marL="18000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организационно – правовой формы и ведомственной принадлежности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5" y="2420888"/>
            <a:ext cx="468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по программам подготовки: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95936" y="1843083"/>
            <a:ext cx="544159" cy="577805"/>
          </a:xfrm>
          <a:prstGeom prst="down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8936" y="2924944"/>
            <a:ext cx="5491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среднего звена (ППССЗ) 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квалифицированных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рабочих и служащих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(ППКРС);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357127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оступившие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базе основного общего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очной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</a:t>
            </a:r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87262" y="5690865"/>
            <a:ext cx="32137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Завершившие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предыдущем учебном году освоение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общеобразовательных предмето</a:t>
            </a:r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190552" y="5690865"/>
            <a:ext cx="105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389155">
            <a:off x="2284019" y="4032141"/>
            <a:ext cx="292621" cy="1799028"/>
          </a:xfrm>
          <a:prstGeom prst="down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951693">
            <a:off x="5083212" y="4020305"/>
            <a:ext cx="292621" cy="1799028"/>
          </a:xfrm>
          <a:prstGeom prst="down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4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636"/>
            <a:ext cx="8496944" cy="136524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ВПР СПО в 2023/2024 учебном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 на территории Владимирской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63879"/>
            <a:ext cx="43924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ВБМК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ВСК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ВАМК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ВИК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ВОККИ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ВОМК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ВПедК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ВПолК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ВХМК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ВЭТК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ВТК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 ПОО ВТЭП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ГАПОУ ВО ГХТК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ГСК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КМедК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КПГК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КТК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МКРЭП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МПедК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МПГК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428770"/>
            <a:ext cx="45720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МИК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ММедК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АППК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ГАПОУ ВО ВТЭК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ГАПОУ ВО НАПК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КМашК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СИГК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ВАК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МЛТТ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ЮПИГК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КПолК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ВО ППГК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ГБПОУ АМК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ЧПОУ СГК 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 СПО ВТТ при учреждении ВО ВИТиГ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ФГБОУ ВО ВлГУ (КИТП)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ФГБОУ ВО КГТА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 ВлГУ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МИЛМЖ ВШНИ</a:t>
            </a:r>
          </a:p>
          <a:p>
            <a:pPr marL="342900" lvl="0" indent="-342900">
              <a:buClr>
                <a:srgbClr val="002060"/>
              </a:buClr>
              <a:buSzPct val="60000"/>
              <a:buFont typeface="+mj-lt"/>
              <a:buAutoNum type="arabicPeriod" startAt="21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Суздальский филиал ФГБОУ ВО СПбГИК</a:t>
            </a:r>
          </a:p>
        </p:txBody>
      </p:sp>
    </p:spTree>
    <p:extLst>
      <p:ext uri="{BB962C8B-B14F-4D97-AF65-F5344CB8AC3E}">
        <p14:creationId xmlns:p14="http://schemas.microsoft.com/office/powerpoint/2010/main" val="422340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424936" cy="12241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проверочных работ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46933"/>
              </p:ext>
            </p:extLst>
          </p:nvPr>
        </p:nvGraphicFramePr>
        <p:xfrm>
          <a:off x="395535" y="1340770"/>
          <a:ext cx="8208915" cy="4746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3"/>
                <a:gridCol w="1368152"/>
                <a:gridCol w="1224136"/>
                <a:gridCol w="1224136"/>
                <a:gridCol w="1224138"/>
              </a:tblGrid>
              <a:tr h="792086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Проверочные работы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Участники ВПР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ППССЗ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ППКРС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ППССЗ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ППКРС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Единая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проверочная работа по социально – гуманитарным предметам (ЕПР)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профильному учебному предмету, выбранному из числа рекомендованных общеобразовательных учебных предметов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6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7"/>
            <a:ext cx="8676964" cy="115503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проверочных работ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8889" y="155679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программам основного общего образования определяется на основе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 ООО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примерной основной образовательной программы основного общего образования;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по программам среднего общего образования на основе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 СОО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примерной основной образовательной программы среднего общего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424" y="3058014"/>
            <a:ext cx="8581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тексты заданий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целом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формулировкам, принятым в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рекомендуемых Министерством просвещения РФ к использованию при реализации имеющих государственную аккредитацию образовательных программ среднего общего образования (на предыдущий учебный год);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889" y="436510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варианты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проверочных работ представлены в форме открытых заданий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заданий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ОГЭ и ВПР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соответствующему предмету;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473" y="522920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каждой ПОО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сформированы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индивидуальные комплекты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проверочных работ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профильному предмету и ЕПР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со стандартами ФГОС ООО и ФГОС СОО</a:t>
            </a:r>
          </a:p>
        </p:txBody>
      </p:sp>
    </p:spTree>
    <p:extLst>
      <p:ext uri="{BB962C8B-B14F-4D97-AF65-F5344CB8AC3E}">
        <p14:creationId xmlns:p14="http://schemas.microsoft.com/office/powerpoint/2010/main" val="24999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064896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проверочных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 (продолжение)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424935" cy="120032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индивидуальный комплект содержит: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инструкцию по выполнению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 № 1 - для записи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кратких ответов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задания;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 № 2 - для записи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развернутых ответов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задания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076" y="3117949"/>
            <a:ext cx="835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индивидуальный комплект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уникален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имеет 7-значный номер,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уникальный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353" y="4077072"/>
            <a:ext cx="8280919" cy="92333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7-значный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цифр – номер пакета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аудитории;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последние 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цифры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номер проверочной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977" y="5266074"/>
            <a:ext cx="828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комплекты для каждого участника располагаются в архиве с материалами по учебному предмету в одном файле формата .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97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254" y="116632"/>
            <a:ext cx="7457153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выполнения ВПР СПО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340768"/>
            <a:ext cx="2376264" cy="1008112"/>
          </a:xfrm>
          <a:prstGeom prst="roundRect">
            <a:avLst/>
          </a:prstGeom>
          <a:solidFill>
            <a:srgbClr val="002060">
              <a:alpha val="18000"/>
            </a:srgbClr>
          </a:solidFill>
          <a:ln w="12700">
            <a:solidFill>
              <a:schemeClr val="accent4"/>
            </a:solidFill>
          </a:ln>
          <a:effectLst>
            <a:innerShdw blurRad="114300">
              <a:srgbClr val="002060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832" y="1340768"/>
            <a:ext cx="2376264" cy="1008112"/>
          </a:xfrm>
          <a:prstGeom prst="roundRect">
            <a:avLst/>
          </a:prstGeom>
          <a:solidFill>
            <a:srgbClr val="002060">
              <a:alpha val="18000"/>
            </a:srgbClr>
          </a:solidFill>
          <a:ln w="127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1340768"/>
            <a:ext cx="2376264" cy="1008112"/>
          </a:xfrm>
          <a:prstGeom prst="roundRect">
            <a:avLst/>
          </a:prstGeom>
          <a:solidFill>
            <a:srgbClr val="002060">
              <a:alpha val="18000"/>
            </a:srgbClr>
          </a:solidFill>
          <a:ln w="127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2644" y="1653357"/>
            <a:ext cx="256204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на компьютерах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6960" y="1383159"/>
            <a:ext cx="2182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решению ПОО: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 бланках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 компьютерах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7978" y="1675526"/>
            <a:ext cx="138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бланках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564904"/>
            <a:ext cx="2376264" cy="136815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3772" y="2570264"/>
            <a:ext cx="227979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Иностранный язык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(1 курс, завершившие)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Часть заданий по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информатике (1 курс)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59832" y="2586379"/>
            <a:ext cx="2376264" cy="136815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08068" y="2941203"/>
            <a:ext cx="227979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ЕПР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(1 курс, завершившие)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24128" y="2586379"/>
            <a:ext cx="2376264" cy="136815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24128" y="2808790"/>
            <a:ext cx="2411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Профильные учебные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 курс, завершившие)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5007629"/>
            <a:ext cx="2376264" cy="136815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59102" y="5007629"/>
            <a:ext cx="2376264" cy="136815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61730" y="5007629"/>
            <a:ext cx="2952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доступа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вариантам ЕПР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компьютерах публикуются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личных кабинетах ПОО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ФИС ОКО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3492" y="6038680"/>
            <a:ext cx="2421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https://spo-fisoko.obrnadzor.gov.ru 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9102" y="5006476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обучающиеся одной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специальности выполняют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проверочную работу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одному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профильному учебному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949862" y="4009310"/>
            <a:ext cx="576064" cy="918357"/>
          </a:xfrm>
          <a:prstGeom prst="down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659202" y="4009310"/>
            <a:ext cx="576064" cy="918357"/>
          </a:xfrm>
          <a:prstGeom prst="down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6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rduri-golubih-ottenkov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1154</TotalTime>
  <Words>2207</Words>
  <Application>Microsoft Office PowerPoint</Application>
  <PresentationFormat>Экран (4:3)</PresentationFormat>
  <Paragraphs>274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borduri-golubih-ottenkov</vt:lpstr>
      <vt:lpstr>Подготовка к ВПР СПО 2023 на территории Владимирской области</vt:lpstr>
      <vt:lpstr>Документы</vt:lpstr>
      <vt:lpstr>Цели ВПР СПО:</vt:lpstr>
      <vt:lpstr>Участники ВПР СПО в 2023/2024 учебном году</vt:lpstr>
      <vt:lpstr>Участники ВПР СПО в 2023/2024 учебном году на территории Владимирской области</vt:lpstr>
      <vt:lpstr>Виды проверочных работ</vt:lpstr>
      <vt:lpstr>Содержание проверочных работ</vt:lpstr>
      <vt:lpstr>Содержание проверочных работ (продолжение)  </vt:lpstr>
      <vt:lpstr>Способы выполнения ВПР СПО</vt:lpstr>
      <vt:lpstr>Доступ к скачиванию </vt:lpstr>
      <vt:lpstr>Расписание проверочных работ</vt:lpstr>
      <vt:lpstr>Время проведения ВПР</vt:lpstr>
      <vt:lpstr>Особенности проведения ВПР СПО</vt:lpstr>
      <vt:lpstr>Особенности проведения ВПР СПО</vt:lpstr>
      <vt:lpstr>Ответственные в образовательной организации </vt:lpstr>
      <vt:lpstr>ЧТО ПОДГОТОВИТЬ ДО НАЧАЛА ВПР СПО?</vt:lpstr>
      <vt:lpstr>Форма подписи пакетов для упаковки  бланков с ответами участников ВПР</vt:lpstr>
      <vt:lpstr>Подготовка аудиторий</vt:lpstr>
      <vt:lpstr>Ответственный организатор ОО СПО накануне проведения ВПР должен:</vt:lpstr>
      <vt:lpstr>Ответственный организатор ОО СПО в день проведения ВПР должен:</vt:lpstr>
      <vt:lpstr>Ответственный организатор ОО СПО по окончании проведения ВПР должен: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ВПР СПО 2023 на территории Владимирской области</dc:title>
  <dc:creator>Виктория Андреевна</dc:creator>
  <cp:lastModifiedBy>HazovaGA</cp:lastModifiedBy>
  <cp:revision>43</cp:revision>
  <dcterms:created xsi:type="dcterms:W3CDTF">2023-09-07T05:53:20Z</dcterms:created>
  <dcterms:modified xsi:type="dcterms:W3CDTF">2023-09-13T10:46:54Z</dcterms:modified>
</cp:coreProperties>
</file>