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sldIdLst>
    <p:sldId id="1731" r:id="rId2"/>
    <p:sldId id="1722" r:id="rId3"/>
    <p:sldId id="1736" r:id="rId4"/>
    <p:sldId id="1727" r:id="rId5"/>
    <p:sldId id="1721" r:id="rId6"/>
    <p:sldId id="1740" r:id="rId7"/>
    <p:sldId id="1738" r:id="rId8"/>
    <p:sldId id="1739" r:id="rId9"/>
    <p:sldId id="1732" r:id="rId10"/>
    <p:sldId id="1741" r:id="rId11"/>
    <p:sldId id="1735" r:id="rId12"/>
    <p:sldId id="1742" r:id="rId13"/>
    <p:sldId id="1743" r:id="rId14"/>
    <p:sldId id="173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828"/>
    <a:srgbClr val="0D69FF"/>
    <a:srgbClr val="D82028"/>
    <a:srgbClr val="3C7AE0"/>
    <a:srgbClr val="F84242"/>
    <a:srgbClr val="2F7EDD"/>
    <a:srgbClr val="3485E8"/>
    <a:srgbClr val="418DE9"/>
    <a:srgbClr val="0088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 autoAdjust="0"/>
    <p:restoredTop sz="90675" autoAdjust="0"/>
  </p:normalViewPr>
  <p:slideViewPr>
    <p:cSldViewPr snapToGrid="0">
      <p:cViewPr varScale="1">
        <p:scale>
          <a:sx n="97" d="100"/>
          <a:sy n="97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26968-5826-4891-8BB4-17B02601B71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05D2C-CE42-420A-8ECE-33E63830FB6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класс</a:t>
          </a:r>
        </a:p>
      </dgm:t>
    </dgm:pt>
    <dgm:pt modelId="{05A6BBDD-1D80-46DB-A952-AD62E4CC3AB8}" type="parTrans" cxnId="{B19E73F0-FA6E-48EF-814C-71C034749263}">
      <dgm:prSet/>
      <dgm:spPr/>
      <dgm:t>
        <a:bodyPr/>
        <a:lstStyle/>
        <a:p>
          <a:endParaRPr lang="ru-RU" b="1"/>
        </a:p>
      </dgm:t>
    </dgm:pt>
    <dgm:pt modelId="{706C5E83-0065-4FA2-A2CA-5B77DE63414F}" type="sibTrans" cxnId="{B19E73F0-FA6E-48EF-814C-71C034749263}">
      <dgm:prSet/>
      <dgm:spPr/>
      <dgm:t>
        <a:bodyPr/>
        <a:lstStyle/>
        <a:p>
          <a:endParaRPr lang="ru-RU" b="1"/>
        </a:p>
      </dgm:t>
    </dgm:pt>
    <dgm:pt modelId="{0833F35A-AD60-42CA-B4D5-918BD4731521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«История», «Обществознание»</a:t>
          </a:r>
        </a:p>
      </dgm:t>
    </dgm:pt>
    <dgm:pt modelId="{096A6946-8B20-4572-827F-C4F7B5991264}" type="parTrans" cxnId="{E613A1F0-6B9B-45C9-B05E-727099C7B167}">
      <dgm:prSet/>
      <dgm:spPr/>
      <dgm:t>
        <a:bodyPr/>
        <a:lstStyle/>
        <a:p>
          <a:endParaRPr lang="ru-RU" b="1"/>
        </a:p>
      </dgm:t>
    </dgm:pt>
    <dgm:pt modelId="{6C066F9B-678E-4ED8-A791-ED31839B302E}" type="sibTrans" cxnId="{E613A1F0-6B9B-45C9-B05E-727099C7B167}">
      <dgm:prSet/>
      <dgm:spPr/>
      <dgm:t>
        <a:bodyPr/>
        <a:lstStyle/>
        <a:p>
          <a:endParaRPr lang="ru-RU" b="1"/>
        </a:p>
      </dgm:t>
    </dgm:pt>
    <dgm:pt modelId="{079BB87E-0F55-49F4-B36E-57B68497AE43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«Биология», «География»</a:t>
          </a:r>
        </a:p>
      </dgm:t>
    </dgm:pt>
    <dgm:pt modelId="{60C74391-F155-4D27-9095-7168DDE622A1}" type="parTrans" cxnId="{EDEA4737-D2F4-4F34-86A8-23712DF18260}">
      <dgm:prSet/>
      <dgm:spPr/>
      <dgm:t>
        <a:bodyPr/>
        <a:lstStyle/>
        <a:p>
          <a:endParaRPr lang="ru-RU" b="1"/>
        </a:p>
      </dgm:t>
    </dgm:pt>
    <dgm:pt modelId="{3B133B48-9C7C-42C5-A36A-63CC89DCC461}" type="sibTrans" cxnId="{EDEA4737-D2F4-4F34-86A8-23712DF18260}">
      <dgm:prSet/>
      <dgm:spPr/>
      <dgm:t>
        <a:bodyPr/>
        <a:lstStyle/>
        <a:p>
          <a:endParaRPr lang="ru-RU" b="1"/>
        </a:p>
      </dgm:t>
    </dgm:pt>
    <dgm:pt modelId="{5C5AA896-F788-480A-86FD-FF2F8C625EF9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класс</a:t>
          </a:r>
        </a:p>
      </dgm:t>
    </dgm:pt>
    <dgm:pt modelId="{2974B619-48F0-4B00-ACB8-5C46E13D17E3}" type="parTrans" cxnId="{7D62BFD5-FBBE-4F12-8E5C-4962046B0170}">
      <dgm:prSet/>
      <dgm:spPr/>
      <dgm:t>
        <a:bodyPr/>
        <a:lstStyle/>
        <a:p>
          <a:endParaRPr lang="ru-RU" b="1"/>
        </a:p>
      </dgm:t>
    </dgm:pt>
    <dgm:pt modelId="{65014D19-7235-4D11-A199-C0BDCFBDB613}" type="sibTrans" cxnId="{7D62BFD5-FBBE-4F12-8E5C-4962046B0170}">
      <dgm:prSet/>
      <dgm:spPr/>
      <dgm:t>
        <a:bodyPr/>
        <a:lstStyle/>
        <a:p>
          <a:endParaRPr lang="ru-RU" b="1"/>
        </a:p>
      </dgm:t>
    </dgm:pt>
    <dgm:pt modelId="{6DADCC0E-E978-4030-88B6-4E8739D2CDEE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«История», «Обществознание», «География»</a:t>
          </a:r>
        </a:p>
      </dgm:t>
    </dgm:pt>
    <dgm:pt modelId="{29082835-9255-4B36-AEF8-45534792E967}" type="parTrans" cxnId="{8216DC26-1176-403F-B9A0-685B701E5DAF}">
      <dgm:prSet/>
      <dgm:spPr/>
      <dgm:t>
        <a:bodyPr/>
        <a:lstStyle/>
        <a:p>
          <a:endParaRPr lang="ru-RU" b="1"/>
        </a:p>
      </dgm:t>
    </dgm:pt>
    <dgm:pt modelId="{24350B4D-185D-4F56-A0FF-A169899AF3AA}" type="sibTrans" cxnId="{8216DC26-1176-403F-B9A0-685B701E5DAF}">
      <dgm:prSet/>
      <dgm:spPr/>
      <dgm:t>
        <a:bodyPr/>
        <a:lstStyle/>
        <a:p>
          <a:endParaRPr lang="ru-RU" b="1"/>
        </a:p>
      </dgm:t>
    </dgm:pt>
    <dgm:pt modelId="{E59E86C9-8EAE-4B55-A0E3-2D04CF2D68F7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«Биология», «Физика»</a:t>
          </a:r>
        </a:p>
      </dgm:t>
    </dgm:pt>
    <dgm:pt modelId="{6C3FC155-2EAA-42BF-A36E-539EB35E356B}" type="parTrans" cxnId="{3104FEF5-EBB8-4F95-89E6-78AF5AB3FEDF}">
      <dgm:prSet/>
      <dgm:spPr/>
      <dgm:t>
        <a:bodyPr/>
        <a:lstStyle/>
        <a:p>
          <a:endParaRPr lang="ru-RU" b="1"/>
        </a:p>
      </dgm:t>
    </dgm:pt>
    <dgm:pt modelId="{05FC16FB-1736-4C2D-B71E-1743126553D9}" type="sibTrans" cxnId="{3104FEF5-EBB8-4F95-89E6-78AF5AB3FEDF}">
      <dgm:prSet/>
      <dgm:spPr/>
      <dgm:t>
        <a:bodyPr/>
        <a:lstStyle/>
        <a:p>
          <a:endParaRPr lang="ru-RU" b="1"/>
        </a:p>
      </dgm:t>
    </dgm:pt>
    <dgm:pt modelId="{25A65DF7-5DA3-4C0F-BDF3-43529CB0794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класс</a:t>
          </a:r>
        </a:p>
      </dgm:t>
    </dgm:pt>
    <dgm:pt modelId="{A870DD86-3CAC-41A7-B716-E7F3A50553AF}" type="parTrans" cxnId="{816566D5-5FE6-4030-8194-4A44262FD38E}">
      <dgm:prSet/>
      <dgm:spPr/>
      <dgm:t>
        <a:bodyPr/>
        <a:lstStyle/>
        <a:p>
          <a:endParaRPr lang="ru-RU" b="1"/>
        </a:p>
      </dgm:t>
    </dgm:pt>
    <dgm:pt modelId="{1992E8DE-16E5-49A6-8CAA-A690CC9F93C0}" type="sibTrans" cxnId="{816566D5-5FE6-4030-8194-4A44262FD38E}">
      <dgm:prSet/>
      <dgm:spPr/>
      <dgm:t>
        <a:bodyPr/>
        <a:lstStyle/>
        <a:p>
          <a:endParaRPr lang="ru-RU" b="1"/>
        </a:p>
      </dgm:t>
    </dgm:pt>
    <dgm:pt modelId="{D7798E5F-5850-451E-B9F4-9A40006EFBE5}">
      <dgm:prSet custT="1"/>
      <dgm:spPr/>
      <dgm:t>
        <a:bodyPr/>
        <a:lstStyle/>
        <a:p>
          <a:r>
            <a: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История», «Обществознание», «География»</a:t>
          </a:r>
        </a:p>
      </dgm:t>
    </dgm:pt>
    <dgm:pt modelId="{8268C259-F352-4126-A286-22373ECA405D}" type="parTrans" cxnId="{C8FD2271-CD3D-44B5-A0C1-EAD095B2DCF8}">
      <dgm:prSet/>
      <dgm:spPr/>
      <dgm:t>
        <a:bodyPr/>
        <a:lstStyle/>
        <a:p>
          <a:endParaRPr lang="ru-RU" b="1"/>
        </a:p>
      </dgm:t>
    </dgm:pt>
    <dgm:pt modelId="{DB4732CF-8253-4B4D-8D96-FA75E4430F56}" type="sibTrans" cxnId="{C8FD2271-CD3D-44B5-A0C1-EAD095B2DCF8}">
      <dgm:prSet/>
      <dgm:spPr/>
      <dgm:t>
        <a:bodyPr/>
        <a:lstStyle/>
        <a:p>
          <a:endParaRPr lang="ru-RU" b="1"/>
        </a:p>
      </dgm:t>
    </dgm:pt>
    <dgm:pt modelId="{B707285A-C829-4EE0-9E4B-CD5646621957}">
      <dgm:prSet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«Физика», «Химия», «Биология»</a:t>
          </a:r>
        </a:p>
      </dgm:t>
    </dgm:pt>
    <dgm:pt modelId="{D7F27125-1725-4917-AAC6-BC6B49913A07}" type="parTrans" cxnId="{544C5A22-09AA-40B2-A5C0-DD2ECA633710}">
      <dgm:prSet/>
      <dgm:spPr/>
      <dgm:t>
        <a:bodyPr/>
        <a:lstStyle/>
        <a:p>
          <a:endParaRPr lang="ru-RU" b="1"/>
        </a:p>
      </dgm:t>
    </dgm:pt>
    <dgm:pt modelId="{83BEB56D-A0D8-416F-AD1A-F55D06CD9774}" type="sibTrans" cxnId="{544C5A22-09AA-40B2-A5C0-DD2ECA633710}">
      <dgm:prSet/>
      <dgm:spPr/>
      <dgm:t>
        <a:bodyPr/>
        <a:lstStyle/>
        <a:p>
          <a:endParaRPr lang="ru-RU" b="1"/>
        </a:p>
      </dgm:t>
    </dgm:pt>
    <dgm:pt modelId="{2153B4AE-0305-4A40-AE79-B1D4658B85F9}">
      <dgm:prSet phldrT="[Текст]" custT="1"/>
      <dgm:spPr/>
      <dgm:t>
        <a:bodyPr/>
        <a:lstStyle/>
        <a:p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13ED5-7F9D-4D13-BC40-CF1DF3DC627C}" type="parTrans" cxnId="{71CFC011-B1E7-4C23-B801-B3B565A3CBFA}">
      <dgm:prSet/>
      <dgm:spPr/>
      <dgm:t>
        <a:bodyPr/>
        <a:lstStyle/>
        <a:p>
          <a:endParaRPr lang="ru-RU"/>
        </a:p>
      </dgm:t>
    </dgm:pt>
    <dgm:pt modelId="{5D29C663-3666-43B9-A515-C660B4FC6837}" type="sibTrans" cxnId="{71CFC011-B1E7-4C23-B801-B3B565A3CBFA}">
      <dgm:prSet/>
      <dgm:spPr/>
      <dgm:t>
        <a:bodyPr/>
        <a:lstStyle/>
        <a:p>
          <a:endParaRPr lang="ru-RU"/>
        </a:p>
      </dgm:t>
    </dgm:pt>
    <dgm:pt modelId="{2AB1F90D-2F29-44F8-B522-21C3AB6DC8EA}">
      <dgm:prSet phldrT="[Текст]" custT="1"/>
      <dgm:spPr/>
      <dgm:t>
        <a:bodyPr/>
        <a:lstStyle/>
        <a:p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C3649-548A-42BD-811B-B183C783221B}" type="parTrans" cxnId="{9C80E1DE-955A-41CA-9D1F-A8E4F8C20797}">
      <dgm:prSet/>
      <dgm:spPr/>
      <dgm:t>
        <a:bodyPr/>
        <a:lstStyle/>
        <a:p>
          <a:endParaRPr lang="ru-RU"/>
        </a:p>
      </dgm:t>
    </dgm:pt>
    <dgm:pt modelId="{CE97C143-1C23-4756-9CB6-758D70A62D2B}" type="sibTrans" cxnId="{9C80E1DE-955A-41CA-9D1F-A8E4F8C20797}">
      <dgm:prSet/>
      <dgm:spPr/>
      <dgm:t>
        <a:bodyPr/>
        <a:lstStyle/>
        <a:p>
          <a:endParaRPr lang="ru-RU"/>
        </a:p>
      </dgm:t>
    </dgm:pt>
    <dgm:pt modelId="{9FAB77C1-D832-44E3-8225-27CF348422AC}">
      <dgm:prSet custT="1"/>
      <dgm:spPr/>
      <dgm:t>
        <a:bodyPr/>
        <a:lstStyle/>
        <a:p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4213A-4893-4F10-B05A-2481F626170C}" type="parTrans" cxnId="{3F147DCB-C4B5-48C0-839C-F16BA6F92A79}">
      <dgm:prSet/>
      <dgm:spPr/>
      <dgm:t>
        <a:bodyPr/>
        <a:lstStyle/>
        <a:p>
          <a:endParaRPr lang="ru-RU"/>
        </a:p>
      </dgm:t>
    </dgm:pt>
    <dgm:pt modelId="{38715C74-7E7A-4146-88F3-577D8863AEAC}" type="sibTrans" cxnId="{3F147DCB-C4B5-48C0-839C-F16BA6F92A79}">
      <dgm:prSet/>
      <dgm:spPr/>
      <dgm:t>
        <a:bodyPr/>
        <a:lstStyle/>
        <a:p>
          <a:endParaRPr lang="ru-RU"/>
        </a:p>
      </dgm:t>
    </dgm:pt>
    <dgm:pt modelId="{DE18A6C7-BBB8-4094-89F5-7D14145998C1}" type="pres">
      <dgm:prSet presAssocID="{8C626968-5826-4891-8BB4-17B02601B718}" presName="Name0" presStyleCnt="0">
        <dgm:presLayoutVars>
          <dgm:dir/>
          <dgm:animLvl val="lvl"/>
          <dgm:resizeHandles/>
        </dgm:presLayoutVars>
      </dgm:prSet>
      <dgm:spPr/>
    </dgm:pt>
    <dgm:pt modelId="{643B784D-E98E-43DE-8DEF-75D775D64E7E}" type="pres">
      <dgm:prSet presAssocID="{49505D2C-CE42-420A-8ECE-33E63830FB6D}" presName="linNode" presStyleCnt="0"/>
      <dgm:spPr/>
    </dgm:pt>
    <dgm:pt modelId="{1FD0AAA3-E70A-4D39-B27B-940050D1F2FC}" type="pres">
      <dgm:prSet presAssocID="{49505D2C-CE42-420A-8ECE-33E63830FB6D}" presName="parentShp" presStyleLbl="node1" presStyleIdx="0" presStyleCnt="3" custScaleX="105664">
        <dgm:presLayoutVars>
          <dgm:bulletEnabled val="1"/>
        </dgm:presLayoutVars>
      </dgm:prSet>
      <dgm:spPr/>
    </dgm:pt>
    <dgm:pt modelId="{13339E4D-62D4-4D2B-B1AB-6B6C5C3AA96D}" type="pres">
      <dgm:prSet presAssocID="{49505D2C-CE42-420A-8ECE-33E63830FB6D}" presName="childShp" presStyleLbl="bgAccFollowNode1" presStyleIdx="0" presStyleCnt="3" custScaleX="110490">
        <dgm:presLayoutVars>
          <dgm:bulletEnabled val="1"/>
        </dgm:presLayoutVars>
      </dgm:prSet>
      <dgm:spPr/>
    </dgm:pt>
    <dgm:pt modelId="{12D3A063-8865-4B3B-9796-764844E9526D}" type="pres">
      <dgm:prSet presAssocID="{706C5E83-0065-4FA2-A2CA-5B77DE63414F}" presName="spacing" presStyleCnt="0"/>
      <dgm:spPr/>
    </dgm:pt>
    <dgm:pt modelId="{85EEF342-7337-49C7-AC2B-F0DC1B903105}" type="pres">
      <dgm:prSet presAssocID="{5C5AA896-F788-480A-86FD-FF2F8C625EF9}" presName="linNode" presStyleCnt="0"/>
      <dgm:spPr/>
    </dgm:pt>
    <dgm:pt modelId="{9F058FEB-65E6-45D8-BAEA-0D00208E9D82}" type="pres">
      <dgm:prSet presAssocID="{5C5AA896-F788-480A-86FD-FF2F8C625EF9}" presName="parentShp" presStyleLbl="node1" presStyleIdx="1" presStyleCnt="3" custScaleX="97511" custLinFactNeighborX="-1555" custLinFactNeighborY="-803">
        <dgm:presLayoutVars>
          <dgm:bulletEnabled val="1"/>
        </dgm:presLayoutVars>
      </dgm:prSet>
      <dgm:spPr/>
    </dgm:pt>
    <dgm:pt modelId="{577CDFFB-D1D3-4CDC-9223-817AE486EA4D}" type="pres">
      <dgm:prSet presAssocID="{5C5AA896-F788-480A-86FD-FF2F8C625EF9}" presName="childShp" presStyleLbl="bgAccFollowNode1" presStyleIdx="1" presStyleCnt="3" custLinFactNeighborX="848" custLinFactNeighborY="1933">
        <dgm:presLayoutVars>
          <dgm:bulletEnabled val="1"/>
        </dgm:presLayoutVars>
      </dgm:prSet>
      <dgm:spPr/>
    </dgm:pt>
    <dgm:pt modelId="{914889EF-F4EA-4DE2-9954-7C673E0F2813}" type="pres">
      <dgm:prSet presAssocID="{65014D19-7235-4D11-A199-C0BDCFBDB613}" presName="spacing" presStyleCnt="0"/>
      <dgm:spPr/>
    </dgm:pt>
    <dgm:pt modelId="{38897E1D-2B9A-474E-9235-2F336ECA4060}" type="pres">
      <dgm:prSet presAssocID="{25A65DF7-5DA3-4C0F-BDF3-43529CB0794A}" presName="linNode" presStyleCnt="0"/>
      <dgm:spPr/>
    </dgm:pt>
    <dgm:pt modelId="{49357251-11DD-448D-8E1D-C2614A80E7AA}" type="pres">
      <dgm:prSet presAssocID="{25A65DF7-5DA3-4C0F-BDF3-43529CB0794A}" presName="parentShp" presStyleLbl="node1" presStyleIdx="2" presStyleCnt="3">
        <dgm:presLayoutVars>
          <dgm:bulletEnabled val="1"/>
        </dgm:presLayoutVars>
      </dgm:prSet>
      <dgm:spPr/>
    </dgm:pt>
    <dgm:pt modelId="{4DB7F4AA-2BA7-4963-AC38-3E22A1E90794}" type="pres">
      <dgm:prSet presAssocID="{25A65DF7-5DA3-4C0F-BDF3-43529CB0794A}" presName="childShp" presStyleLbl="bgAccFollowNode1" presStyleIdx="2" presStyleCnt="3" custLinFactNeighborX="6998" custLinFactNeighborY="1416">
        <dgm:presLayoutVars>
          <dgm:bulletEnabled val="1"/>
        </dgm:presLayoutVars>
      </dgm:prSet>
      <dgm:spPr/>
    </dgm:pt>
  </dgm:ptLst>
  <dgm:cxnLst>
    <dgm:cxn modelId="{71CFC011-B1E7-4C23-B801-B3B565A3CBFA}" srcId="{49505D2C-CE42-420A-8ECE-33E63830FB6D}" destId="{2153B4AE-0305-4A40-AE79-B1D4658B85F9}" srcOrd="1" destOrd="0" parTransId="{09013ED5-7F9D-4D13-BC40-CF1DF3DC627C}" sibTransId="{5D29C663-3666-43B9-A515-C660B4FC6837}"/>
    <dgm:cxn modelId="{B9574E16-823D-4C69-9222-CF59FC42A05C}" type="presOf" srcId="{8C626968-5826-4891-8BB4-17B02601B718}" destId="{DE18A6C7-BBB8-4094-89F5-7D14145998C1}" srcOrd="0" destOrd="0" presId="urn:microsoft.com/office/officeart/2005/8/layout/vList6"/>
    <dgm:cxn modelId="{7646BF1C-25A5-45A3-82CF-FB3378A9B69B}" type="presOf" srcId="{B707285A-C829-4EE0-9E4B-CD5646621957}" destId="{4DB7F4AA-2BA7-4963-AC38-3E22A1E90794}" srcOrd="0" destOrd="2" presId="urn:microsoft.com/office/officeart/2005/8/layout/vList6"/>
    <dgm:cxn modelId="{544C5A22-09AA-40B2-A5C0-DD2ECA633710}" srcId="{25A65DF7-5DA3-4C0F-BDF3-43529CB0794A}" destId="{B707285A-C829-4EE0-9E4B-CD5646621957}" srcOrd="2" destOrd="0" parTransId="{D7F27125-1725-4917-AAC6-BC6B49913A07}" sibTransId="{83BEB56D-A0D8-416F-AD1A-F55D06CD9774}"/>
    <dgm:cxn modelId="{E7E9B124-9A73-484A-ABE1-66661DD6674A}" type="presOf" srcId="{5C5AA896-F788-480A-86FD-FF2F8C625EF9}" destId="{9F058FEB-65E6-45D8-BAEA-0D00208E9D82}" srcOrd="0" destOrd="0" presId="urn:microsoft.com/office/officeart/2005/8/layout/vList6"/>
    <dgm:cxn modelId="{8216DC26-1176-403F-B9A0-685B701E5DAF}" srcId="{5C5AA896-F788-480A-86FD-FF2F8C625EF9}" destId="{6DADCC0E-E978-4030-88B6-4E8739D2CDEE}" srcOrd="0" destOrd="0" parTransId="{29082835-9255-4B36-AEF8-45534792E967}" sibTransId="{24350B4D-185D-4F56-A0FF-A169899AF3AA}"/>
    <dgm:cxn modelId="{62570831-7B61-4A31-A2C4-DC07AEF70A01}" type="presOf" srcId="{0833F35A-AD60-42CA-B4D5-918BD4731521}" destId="{13339E4D-62D4-4D2B-B1AB-6B6C5C3AA96D}" srcOrd="0" destOrd="0" presId="urn:microsoft.com/office/officeart/2005/8/layout/vList6"/>
    <dgm:cxn modelId="{EDEA4737-D2F4-4F34-86A8-23712DF18260}" srcId="{49505D2C-CE42-420A-8ECE-33E63830FB6D}" destId="{079BB87E-0F55-49F4-B36E-57B68497AE43}" srcOrd="2" destOrd="0" parTransId="{60C74391-F155-4D27-9095-7168DDE622A1}" sibTransId="{3B133B48-9C7C-42C5-A36A-63CC89DCC461}"/>
    <dgm:cxn modelId="{3DE8566F-341C-4353-8595-FE5D0F7099F5}" type="presOf" srcId="{9FAB77C1-D832-44E3-8225-27CF348422AC}" destId="{4DB7F4AA-2BA7-4963-AC38-3E22A1E90794}" srcOrd="0" destOrd="1" presId="urn:microsoft.com/office/officeart/2005/8/layout/vList6"/>
    <dgm:cxn modelId="{C8FD2271-CD3D-44B5-A0C1-EAD095B2DCF8}" srcId="{25A65DF7-5DA3-4C0F-BDF3-43529CB0794A}" destId="{D7798E5F-5850-451E-B9F4-9A40006EFBE5}" srcOrd="0" destOrd="0" parTransId="{8268C259-F352-4126-A286-22373ECA405D}" sibTransId="{DB4732CF-8253-4B4D-8D96-FA75E4430F56}"/>
    <dgm:cxn modelId="{0B75F480-51D0-4371-84E5-69A7A2E6D3B1}" type="presOf" srcId="{E59E86C9-8EAE-4B55-A0E3-2D04CF2D68F7}" destId="{577CDFFB-D1D3-4CDC-9223-817AE486EA4D}" srcOrd="0" destOrd="2" presId="urn:microsoft.com/office/officeart/2005/8/layout/vList6"/>
    <dgm:cxn modelId="{12DC818A-C1FA-4E42-85E4-FA3FA4E0EB1D}" type="presOf" srcId="{079BB87E-0F55-49F4-B36E-57B68497AE43}" destId="{13339E4D-62D4-4D2B-B1AB-6B6C5C3AA96D}" srcOrd="0" destOrd="2" presId="urn:microsoft.com/office/officeart/2005/8/layout/vList6"/>
    <dgm:cxn modelId="{42A4229A-7C47-45AD-9AAE-D477951A44DC}" type="presOf" srcId="{6DADCC0E-E978-4030-88B6-4E8739D2CDEE}" destId="{577CDFFB-D1D3-4CDC-9223-817AE486EA4D}" srcOrd="0" destOrd="0" presId="urn:microsoft.com/office/officeart/2005/8/layout/vList6"/>
    <dgm:cxn modelId="{29FE47B0-6CCC-4091-B182-ECC92837C079}" type="presOf" srcId="{25A65DF7-5DA3-4C0F-BDF3-43529CB0794A}" destId="{49357251-11DD-448D-8E1D-C2614A80E7AA}" srcOrd="0" destOrd="0" presId="urn:microsoft.com/office/officeart/2005/8/layout/vList6"/>
    <dgm:cxn modelId="{83F56DC2-9517-4C42-AD7C-8E3DB97E7B3D}" type="presOf" srcId="{2153B4AE-0305-4A40-AE79-B1D4658B85F9}" destId="{13339E4D-62D4-4D2B-B1AB-6B6C5C3AA96D}" srcOrd="0" destOrd="1" presId="urn:microsoft.com/office/officeart/2005/8/layout/vList6"/>
    <dgm:cxn modelId="{3F147DCB-C4B5-48C0-839C-F16BA6F92A79}" srcId="{25A65DF7-5DA3-4C0F-BDF3-43529CB0794A}" destId="{9FAB77C1-D832-44E3-8225-27CF348422AC}" srcOrd="1" destOrd="0" parTransId="{D2C4213A-4893-4F10-B05A-2481F626170C}" sibTransId="{38715C74-7E7A-4146-88F3-577D8863AEAC}"/>
    <dgm:cxn modelId="{816566D5-5FE6-4030-8194-4A44262FD38E}" srcId="{8C626968-5826-4891-8BB4-17B02601B718}" destId="{25A65DF7-5DA3-4C0F-BDF3-43529CB0794A}" srcOrd="2" destOrd="0" parTransId="{A870DD86-3CAC-41A7-B716-E7F3A50553AF}" sibTransId="{1992E8DE-16E5-49A6-8CAA-A690CC9F93C0}"/>
    <dgm:cxn modelId="{7D62BFD5-FBBE-4F12-8E5C-4962046B0170}" srcId="{8C626968-5826-4891-8BB4-17B02601B718}" destId="{5C5AA896-F788-480A-86FD-FF2F8C625EF9}" srcOrd="1" destOrd="0" parTransId="{2974B619-48F0-4B00-ACB8-5C46E13D17E3}" sibTransId="{65014D19-7235-4D11-A199-C0BDCFBDB613}"/>
    <dgm:cxn modelId="{9C80E1DE-955A-41CA-9D1F-A8E4F8C20797}" srcId="{5C5AA896-F788-480A-86FD-FF2F8C625EF9}" destId="{2AB1F90D-2F29-44F8-B522-21C3AB6DC8EA}" srcOrd="1" destOrd="0" parTransId="{B06C3649-548A-42BD-811B-B183C783221B}" sibTransId="{CE97C143-1C23-4756-9CB6-758D70A62D2B}"/>
    <dgm:cxn modelId="{82148CE4-5125-404A-BD77-44F25022AC5E}" type="presOf" srcId="{49505D2C-CE42-420A-8ECE-33E63830FB6D}" destId="{1FD0AAA3-E70A-4D39-B27B-940050D1F2FC}" srcOrd="0" destOrd="0" presId="urn:microsoft.com/office/officeart/2005/8/layout/vList6"/>
    <dgm:cxn modelId="{B19E73F0-FA6E-48EF-814C-71C034749263}" srcId="{8C626968-5826-4891-8BB4-17B02601B718}" destId="{49505D2C-CE42-420A-8ECE-33E63830FB6D}" srcOrd="0" destOrd="0" parTransId="{05A6BBDD-1D80-46DB-A952-AD62E4CC3AB8}" sibTransId="{706C5E83-0065-4FA2-A2CA-5B77DE63414F}"/>
    <dgm:cxn modelId="{E613A1F0-6B9B-45C9-B05E-727099C7B167}" srcId="{49505D2C-CE42-420A-8ECE-33E63830FB6D}" destId="{0833F35A-AD60-42CA-B4D5-918BD4731521}" srcOrd="0" destOrd="0" parTransId="{096A6946-8B20-4572-827F-C4F7B5991264}" sibTransId="{6C066F9B-678E-4ED8-A791-ED31839B302E}"/>
    <dgm:cxn modelId="{3104FEF5-EBB8-4F95-89E6-78AF5AB3FEDF}" srcId="{5C5AA896-F788-480A-86FD-FF2F8C625EF9}" destId="{E59E86C9-8EAE-4B55-A0E3-2D04CF2D68F7}" srcOrd="2" destOrd="0" parTransId="{6C3FC155-2EAA-42BF-A36E-539EB35E356B}" sibTransId="{05FC16FB-1736-4C2D-B71E-1743126553D9}"/>
    <dgm:cxn modelId="{8ED1CEF8-ECB0-4740-B3D7-21AE5208ECA4}" type="presOf" srcId="{2AB1F90D-2F29-44F8-B522-21C3AB6DC8EA}" destId="{577CDFFB-D1D3-4CDC-9223-817AE486EA4D}" srcOrd="0" destOrd="1" presId="urn:microsoft.com/office/officeart/2005/8/layout/vList6"/>
    <dgm:cxn modelId="{7ACAC1FF-56BA-4F18-B24C-560316B2A18B}" type="presOf" srcId="{D7798E5F-5850-451E-B9F4-9A40006EFBE5}" destId="{4DB7F4AA-2BA7-4963-AC38-3E22A1E90794}" srcOrd="0" destOrd="0" presId="urn:microsoft.com/office/officeart/2005/8/layout/vList6"/>
    <dgm:cxn modelId="{AC6E20EB-3EC0-45D5-B1C4-0BC8FC5BF482}" type="presParOf" srcId="{DE18A6C7-BBB8-4094-89F5-7D14145998C1}" destId="{643B784D-E98E-43DE-8DEF-75D775D64E7E}" srcOrd="0" destOrd="0" presId="urn:microsoft.com/office/officeart/2005/8/layout/vList6"/>
    <dgm:cxn modelId="{25D097EC-9CF9-4DC8-969F-C9951FD77677}" type="presParOf" srcId="{643B784D-E98E-43DE-8DEF-75D775D64E7E}" destId="{1FD0AAA3-E70A-4D39-B27B-940050D1F2FC}" srcOrd="0" destOrd="0" presId="urn:microsoft.com/office/officeart/2005/8/layout/vList6"/>
    <dgm:cxn modelId="{54D1CD4B-4A53-4764-A0E4-388333DB84A3}" type="presParOf" srcId="{643B784D-E98E-43DE-8DEF-75D775D64E7E}" destId="{13339E4D-62D4-4D2B-B1AB-6B6C5C3AA96D}" srcOrd="1" destOrd="0" presId="urn:microsoft.com/office/officeart/2005/8/layout/vList6"/>
    <dgm:cxn modelId="{22135C97-A380-409F-B361-D8EB133DD37F}" type="presParOf" srcId="{DE18A6C7-BBB8-4094-89F5-7D14145998C1}" destId="{12D3A063-8865-4B3B-9796-764844E9526D}" srcOrd="1" destOrd="0" presId="urn:microsoft.com/office/officeart/2005/8/layout/vList6"/>
    <dgm:cxn modelId="{EE76DB6D-37ED-4E2F-BF06-25613ADB3127}" type="presParOf" srcId="{DE18A6C7-BBB8-4094-89F5-7D14145998C1}" destId="{85EEF342-7337-49C7-AC2B-F0DC1B903105}" srcOrd="2" destOrd="0" presId="urn:microsoft.com/office/officeart/2005/8/layout/vList6"/>
    <dgm:cxn modelId="{9199E8AF-3912-4EE3-9508-5CC830B42920}" type="presParOf" srcId="{85EEF342-7337-49C7-AC2B-F0DC1B903105}" destId="{9F058FEB-65E6-45D8-BAEA-0D00208E9D82}" srcOrd="0" destOrd="0" presId="urn:microsoft.com/office/officeart/2005/8/layout/vList6"/>
    <dgm:cxn modelId="{4D4EA6AA-AD58-4F4E-ACF0-15BD06933B72}" type="presParOf" srcId="{85EEF342-7337-49C7-AC2B-F0DC1B903105}" destId="{577CDFFB-D1D3-4CDC-9223-817AE486EA4D}" srcOrd="1" destOrd="0" presId="urn:microsoft.com/office/officeart/2005/8/layout/vList6"/>
    <dgm:cxn modelId="{A4920B93-47B4-4D94-B229-DE2427C34F42}" type="presParOf" srcId="{DE18A6C7-BBB8-4094-89F5-7D14145998C1}" destId="{914889EF-F4EA-4DE2-9954-7C673E0F2813}" srcOrd="3" destOrd="0" presId="urn:microsoft.com/office/officeart/2005/8/layout/vList6"/>
    <dgm:cxn modelId="{00F8ACF3-B066-4626-A265-05F82E61C0FE}" type="presParOf" srcId="{DE18A6C7-BBB8-4094-89F5-7D14145998C1}" destId="{38897E1D-2B9A-474E-9235-2F336ECA4060}" srcOrd="4" destOrd="0" presId="urn:microsoft.com/office/officeart/2005/8/layout/vList6"/>
    <dgm:cxn modelId="{3774A82B-CED8-443B-B656-C2381C22C24C}" type="presParOf" srcId="{38897E1D-2B9A-474E-9235-2F336ECA4060}" destId="{49357251-11DD-448D-8E1D-C2614A80E7AA}" srcOrd="0" destOrd="0" presId="urn:microsoft.com/office/officeart/2005/8/layout/vList6"/>
    <dgm:cxn modelId="{E10FF12F-7172-4F87-B78D-A4C44322C364}" type="presParOf" srcId="{38897E1D-2B9A-474E-9235-2F336ECA4060}" destId="{4DB7F4AA-2BA7-4963-AC38-3E22A1E907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9422D-3BC8-4F2E-AB12-9246B40AC2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827663-8A36-4AEF-AA0A-22B94D3AF471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КИМы распечатаны на черновиках</a:t>
          </a:r>
        </a:p>
      </dgm:t>
    </dgm:pt>
    <dgm:pt modelId="{1A717D68-4DC9-45DC-9E42-530E91EA9B3F}" type="parTrans" cxnId="{F7CA10C2-B8A6-4745-BD3F-BC5F3E535D86}">
      <dgm:prSet/>
      <dgm:spPr/>
      <dgm:t>
        <a:bodyPr/>
        <a:lstStyle/>
        <a:p>
          <a:endParaRPr lang="ru-RU"/>
        </a:p>
      </dgm:t>
    </dgm:pt>
    <dgm:pt modelId="{52717B95-330F-4046-983B-764A5B832300}" type="sibTrans" cxnId="{F7CA10C2-B8A6-4745-BD3F-BC5F3E535D86}">
      <dgm:prSet/>
      <dgm:spPr/>
      <dgm:t>
        <a:bodyPr/>
        <a:lstStyle/>
        <a:p>
          <a:endParaRPr lang="ru-RU"/>
        </a:p>
      </dgm:t>
    </dgm:pt>
    <dgm:pt modelId="{F4413370-0B93-46DD-8273-41ABC50E986D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Печать на обеих сторонах листа (4 класс, русский язык)</a:t>
          </a:r>
        </a:p>
      </dgm:t>
    </dgm:pt>
    <dgm:pt modelId="{BAAE4424-CFE9-4240-80BD-C2335B64EF88}" type="parTrans" cxnId="{92391279-A2A5-4BA7-8CED-5B8B72504F74}">
      <dgm:prSet/>
      <dgm:spPr/>
      <dgm:t>
        <a:bodyPr/>
        <a:lstStyle/>
        <a:p>
          <a:endParaRPr lang="ru-RU"/>
        </a:p>
      </dgm:t>
    </dgm:pt>
    <dgm:pt modelId="{0FD6B457-AE5A-4D6C-8249-F1C1E21D48CB}" type="sibTrans" cxnId="{92391279-A2A5-4BA7-8CED-5B8B72504F74}">
      <dgm:prSet/>
      <dgm:spPr/>
      <dgm:t>
        <a:bodyPr/>
        <a:lstStyle/>
        <a:p>
          <a:endParaRPr lang="ru-RU"/>
        </a:p>
      </dgm:t>
    </dgm:pt>
    <dgm:pt modelId="{778ADAF1-DDCC-48CF-A315-137F2B581312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страницы на одной стороне листа</a:t>
          </a:r>
        </a:p>
      </dgm:t>
    </dgm:pt>
    <dgm:pt modelId="{5B481AD7-161D-4906-8F42-72EB229B756A}" type="parTrans" cxnId="{CC2E58B0-50FB-4572-9017-1BD38A2CB2A5}">
      <dgm:prSet/>
      <dgm:spPr/>
      <dgm:t>
        <a:bodyPr/>
        <a:lstStyle/>
        <a:p>
          <a:endParaRPr lang="ru-RU"/>
        </a:p>
      </dgm:t>
    </dgm:pt>
    <dgm:pt modelId="{B268225B-4D93-4220-935A-F26E53A964F8}" type="sibTrans" cxnId="{CC2E58B0-50FB-4572-9017-1BD38A2CB2A5}">
      <dgm:prSet/>
      <dgm:spPr/>
      <dgm:t>
        <a:bodyPr/>
        <a:lstStyle/>
        <a:p>
          <a:endParaRPr lang="ru-RU"/>
        </a:p>
      </dgm:t>
    </dgm:pt>
    <dgm:pt modelId="{1A3CA226-94F5-4257-A0B0-225E807DC0AF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подписан код на страницах КИМов</a:t>
          </a:r>
        </a:p>
      </dgm:t>
    </dgm:pt>
    <dgm:pt modelId="{9FE4FE25-B477-4A02-86E4-FCAA9B960D44}" type="parTrans" cxnId="{0297AC13-CC37-4CA5-BC39-029DC43AF6E2}">
      <dgm:prSet/>
      <dgm:spPr/>
      <dgm:t>
        <a:bodyPr/>
        <a:lstStyle/>
        <a:p>
          <a:endParaRPr lang="ru-RU"/>
        </a:p>
      </dgm:t>
    </dgm:pt>
    <dgm:pt modelId="{207A761F-C6AD-4B38-8CE0-B4857E5D4725}" type="sibTrans" cxnId="{0297AC13-CC37-4CA5-BC39-029DC43AF6E2}">
      <dgm:prSet/>
      <dgm:spPr/>
      <dgm:t>
        <a:bodyPr/>
        <a:lstStyle/>
        <a:p>
          <a:endParaRPr lang="ru-RU"/>
        </a:p>
      </dgm:t>
    </dgm:pt>
    <dgm:pt modelId="{2399512E-0E45-4648-8DC5-1B4CFFFBED6A}">
      <dgm:prSet phldrT="[Текст]" custT="1"/>
      <dgm:spPr/>
      <dgm:t>
        <a:bodyPr/>
        <a:lstStyle/>
        <a:p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 проверки баллы не вынесены на первую страницу</a:t>
          </a:r>
        </a:p>
        <a:p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3D5EE-93D7-4FDF-8B25-CCCC7D32DE4F}" type="parTrans" cxnId="{37F6C1F9-D04C-45CB-9A22-A0D640C77D5B}">
      <dgm:prSet/>
      <dgm:spPr/>
      <dgm:t>
        <a:bodyPr/>
        <a:lstStyle/>
        <a:p>
          <a:endParaRPr lang="ru-RU"/>
        </a:p>
      </dgm:t>
    </dgm:pt>
    <dgm:pt modelId="{CE3CC7DB-37DA-4AA0-8DDE-4CAC933DAB97}" type="sibTrans" cxnId="{37F6C1F9-D04C-45CB-9A22-A0D640C77D5B}">
      <dgm:prSet/>
      <dgm:spPr/>
      <dgm:t>
        <a:bodyPr/>
        <a:lstStyle/>
        <a:p>
          <a:endParaRPr lang="ru-RU"/>
        </a:p>
      </dgm:t>
    </dgm:pt>
    <dgm:pt modelId="{3B7C3EBF-90EE-488B-AF15-99D5464C1C0E}" type="pres">
      <dgm:prSet presAssocID="{93C9422D-3BC8-4F2E-AB12-9246B40AC211}" presName="Name0" presStyleCnt="0">
        <dgm:presLayoutVars>
          <dgm:chMax val="7"/>
          <dgm:chPref val="7"/>
          <dgm:dir/>
        </dgm:presLayoutVars>
      </dgm:prSet>
      <dgm:spPr/>
    </dgm:pt>
    <dgm:pt modelId="{6DE6E01E-A6CC-45EC-B775-AA4E60597FB1}" type="pres">
      <dgm:prSet presAssocID="{93C9422D-3BC8-4F2E-AB12-9246B40AC211}" presName="Name1" presStyleCnt="0"/>
      <dgm:spPr/>
    </dgm:pt>
    <dgm:pt modelId="{D70B6E4E-4D34-4D6E-94B0-16A8A21BDF2E}" type="pres">
      <dgm:prSet presAssocID="{93C9422D-3BC8-4F2E-AB12-9246B40AC211}" presName="cycle" presStyleCnt="0"/>
      <dgm:spPr/>
    </dgm:pt>
    <dgm:pt modelId="{180A11F5-9ABD-410F-B11B-922FBBE3115A}" type="pres">
      <dgm:prSet presAssocID="{93C9422D-3BC8-4F2E-AB12-9246B40AC211}" presName="srcNode" presStyleLbl="node1" presStyleIdx="0" presStyleCnt="5"/>
      <dgm:spPr/>
    </dgm:pt>
    <dgm:pt modelId="{07A6B566-A583-4563-8F77-448560572132}" type="pres">
      <dgm:prSet presAssocID="{93C9422D-3BC8-4F2E-AB12-9246B40AC211}" presName="conn" presStyleLbl="parChTrans1D2" presStyleIdx="0" presStyleCnt="1"/>
      <dgm:spPr/>
    </dgm:pt>
    <dgm:pt modelId="{DA31AF46-CC59-43B7-8CE2-FB53B3933F3A}" type="pres">
      <dgm:prSet presAssocID="{93C9422D-3BC8-4F2E-AB12-9246B40AC211}" presName="extraNode" presStyleLbl="node1" presStyleIdx="0" presStyleCnt="5"/>
      <dgm:spPr/>
    </dgm:pt>
    <dgm:pt modelId="{B853D09B-F277-437F-B1DC-35A0C05FE360}" type="pres">
      <dgm:prSet presAssocID="{93C9422D-3BC8-4F2E-AB12-9246B40AC211}" presName="dstNode" presStyleLbl="node1" presStyleIdx="0" presStyleCnt="5"/>
      <dgm:spPr/>
    </dgm:pt>
    <dgm:pt modelId="{DCF8716E-8807-4907-9164-13C29D50C413}" type="pres">
      <dgm:prSet presAssocID="{0C827663-8A36-4AEF-AA0A-22B94D3AF471}" presName="text_1" presStyleLbl="node1" presStyleIdx="0" presStyleCnt="5">
        <dgm:presLayoutVars>
          <dgm:bulletEnabled val="1"/>
        </dgm:presLayoutVars>
      </dgm:prSet>
      <dgm:spPr/>
    </dgm:pt>
    <dgm:pt modelId="{87CD4912-37F4-4BC4-85B0-3377752D3401}" type="pres">
      <dgm:prSet presAssocID="{0C827663-8A36-4AEF-AA0A-22B94D3AF471}" presName="accent_1" presStyleCnt="0"/>
      <dgm:spPr/>
    </dgm:pt>
    <dgm:pt modelId="{473A8605-6DE7-42FD-81BC-AEA6790C967F}" type="pres">
      <dgm:prSet presAssocID="{0C827663-8A36-4AEF-AA0A-22B94D3AF471}" presName="accentRepeatNode" presStyleLbl="solidFgAcc1" presStyleIdx="0" presStyleCnt="5"/>
      <dgm:spPr>
        <a:solidFill>
          <a:schemeClr val="accent2">
            <a:lumMod val="75000"/>
          </a:schemeClr>
        </a:solidFill>
      </dgm:spPr>
    </dgm:pt>
    <dgm:pt modelId="{68B3CB52-2C6A-4159-A68B-C3649B42BDF0}" type="pres">
      <dgm:prSet presAssocID="{F4413370-0B93-46DD-8273-41ABC50E986D}" presName="text_2" presStyleLbl="node1" presStyleIdx="1" presStyleCnt="5">
        <dgm:presLayoutVars>
          <dgm:bulletEnabled val="1"/>
        </dgm:presLayoutVars>
      </dgm:prSet>
      <dgm:spPr/>
    </dgm:pt>
    <dgm:pt modelId="{52B4F94C-7330-4345-AFF1-98C28F2DCD3F}" type="pres">
      <dgm:prSet presAssocID="{F4413370-0B93-46DD-8273-41ABC50E986D}" presName="accent_2" presStyleCnt="0"/>
      <dgm:spPr/>
    </dgm:pt>
    <dgm:pt modelId="{435EBD57-B624-4B24-8A28-82DC2697271F}" type="pres">
      <dgm:prSet presAssocID="{F4413370-0B93-46DD-8273-41ABC50E986D}" presName="accentRepeatNode" presStyleLbl="solidFgAcc1" presStyleIdx="1" presStyleCnt="5"/>
      <dgm:spPr>
        <a:solidFill>
          <a:schemeClr val="accent2">
            <a:lumMod val="75000"/>
          </a:schemeClr>
        </a:solidFill>
      </dgm:spPr>
    </dgm:pt>
    <dgm:pt modelId="{74578487-3EE6-48DD-93CE-0860365AC4E6}" type="pres">
      <dgm:prSet presAssocID="{778ADAF1-DDCC-48CF-A315-137F2B581312}" presName="text_3" presStyleLbl="node1" presStyleIdx="2" presStyleCnt="5">
        <dgm:presLayoutVars>
          <dgm:bulletEnabled val="1"/>
        </dgm:presLayoutVars>
      </dgm:prSet>
      <dgm:spPr/>
    </dgm:pt>
    <dgm:pt modelId="{6F6FA9F1-4290-479B-87D1-0F65AEA76C48}" type="pres">
      <dgm:prSet presAssocID="{778ADAF1-DDCC-48CF-A315-137F2B581312}" presName="accent_3" presStyleCnt="0"/>
      <dgm:spPr/>
    </dgm:pt>
    <dgm:pt modelId="{81FC2D65-6050-43DB-8A71-FBE590574480}" type="pres">
      <dgm:prSet presAssocID="{778ADAF1-DDCC-48CF-A315-137F2B581312}" presName="accentRepeatNode" presStyleLbl="solidFgAcc1" presStyleIdx="2" presStyleCnt="5"/>
      <dgm:spPr>
        <a:solidFill>
          <a:schemeClr val="accent2">
            <a:lumMod val="75000"/>
          </a:schemeClr>
        </a:solidFill>
      </dgm:spPr>
    </dgm:pt>
    <dgm:pt modelId="{32E15534-35ED-4BB2-88F7-71DDBF5514A0}" type="pres">
      <dgm:prSet presAssocID="{1A3CA226-94F5-4257-A0B0-225E807DC0AF}" presName="text_4" presStyleLbl="node1" presStyleIdx="3" presStyleCnt="5">
        <dgm:presLayoutVars>
          <dgm:bulletEnabled val="1"/>
        </dgm:presLayoutVars>
      </dgm:prSet>
      <dgm:spPr/>
    </dgm:pt>
    <dgm:pt modelId="{985CE566-BAEF-49A7-85A2-2D45134CAE75}" type="pres">
      <dgm:prSet presAssocID="{1A3CA226-94F5-4257-A0B0-225E807DC0AF}" presName="accent_4" presStyleCnt="0"/>
      <dgm:spPr/>
    </dgm:pt>
    <dgm:pt modelId="{8E559E92-9028-4F30-9C3B-047713303384}" type="pres">
      <dgm:prSet presAssocID="{1A3CA226-94F5-4257-A0B0-225E807DC0AF}" presName="accentRepeatNode" presStyleLbl="solidFgAcc1" presStyleIdx="3" presStyleCnt="5"/>
      <dgm:spPr>
        <a:solidFill>
          <a:schemeClr val="accent2">
            <a:lumMod val="75000"/>
          </a:schemeClr>
        </a:solidFill>
      </dgm:spPr>
    </dgm:pt>
    <dgm:pt modelId="{DD2F6ED2-B53F-4469-910C-F46AB33B8FF6}" type="pres">
      <dgm:prSet presAssocID="{2399512E-0E45-4648-8DC5-1B4CFFFBED6A}" presName="text_5" presStyleLbl="node1" presStyleIdx="4" presStyleCnt="5">
        <dgm:presLayoutVars>
          <dgm:bulletEnabled val="1"/>
        </dgm:presLayoutVars>
      </dgm:prSet>
      <dgm:spPr/>
    </dgm:pt>
    <dgm:pt modelId="{F8855694-C673-4C0A-B4F3-2362027814EA}" type="pres">
      <dgm:prSet presAssocID="{2399512E-0E45-4648-8DC5-1B4CFFFBED6A}" presName="accent_5" presStyleCnt="0"/>
      <dgm:spPr/>
    </dgm:pt>
    <dgm:pt modelId="{F004B1F9-2D71-4D69-BD44-AD92BE2B746C}" type="pres">
      <dgm:prSet presAssocID="{2399512E-0E45-4648-8DC5-1B4CFFFBED6A}" presName="accentRepeatNode" presStyleLbl="solidFgAcc1" presStyleIdx="4" presStyleCnt="5"/>
      <dgm:spPr>
        <a:solidFill>
          <a:schemeClr val="accent2">
            <a:lumMod val="75000"/>
          </a:schemeClr>
        </a:solidFill>
      </dgm:spPr>
    </dgm:pt>
  </dgm:ptLst>
  <dgm:cxnLst>
    <dgm:cxn modelId="{F7C31D03-9D29-48E4-BA65-1DCEE3D0B275}" type="presOf" srcId="{0C827663-8A36-4AEF-AA0A-22B94D3AF471}" destId="{DCF8716E-8807-4907-9164-13C29D50C413}" srcOrd="0" destOrd="0" presId="urn:microsoft.com/office/officeart/2008/layout/VerticalCurvedList"/>
    <dgm:cxn modelId="{A7BB6F03-D123-4C58-99CC-00F20FAF55E2}" type="presOf" srcId="{1A3CA226-94F5-4257-A0B0-225E807DC0AF}" destId="{32E15534-35ED-4BB2-88F7-71DDBF5514A0}" srcOrd="0" destOrd="0" presId="urn:microsoft.com/office/officeart/2008/layout/VerticalCurvedList"/>
    <dgm:cxn modelId="{0297AC13-CC37-4CA5-BC39-029DC43AF6E2}" srcId="{93C9422D-3BC8-4F2E-AB12-9246B40AC211}" destId="{1A3CA226-94F5-4257-A0B0-225E807DC0AF}" srcOrd="3" destOrd="0" parTransId="{9FE4FE25-B477-4A02-86E4-FCAA9B960D44}" sibTransId="{207A761F-C6AD-4B38-8CE0-B4857E5D4725}"/>
    <dgm:cxn modelId="{66E44761-08CE-4272-AF00-C1AC3D7000B5}" type="presOf" srcId="{2399512E-0E45-4648-8DC5-1B4CFFFBED6A}" destId="{DD2F6ED2-B53F-4469-910C-F46AB33B8FF6}" srcOrd="0" destOrd="0" presId="urn:microsoft.com/office/officeart/2008/layout/VerticalCurvedList"/>
    <dgm:cxn modelId="{92391279-A2A5-4BA7-8CED-5B8B72504F74}" srcId="{93C9422D-3BC8-4F2E-AB12-9246B40AC211}" destId="{F4413370-0B93-46DD-8273-41ABC50E986D}" srcOrd="1" destOrd="0" parTransId="{BAAE4424-CFE9-4240-80BD-C2335B64EF88}" sibTransId="{0FD6B457-AE5A-4D6C-8249-F1C1E21D48CB}"/>
    <dgm:cxn modelId="{62F288AC-DEC5-4B67-8D8D-52AFE8054DE2}" type="presOf" srcId="{F4413370-0B93-46DD-8273-41ABC50E986D}" destId="{68B3CB52-2C6A-4159-A68B-C3649B42BDF0}" srcOrd="0" destOrd="0" presId="urn:microsoft.com/office/officeart/2008/layout/VerticalCurvedList"/>
    <dgm:cxn modelId="{CC2E58B0-50FB-4572-9017-1BD38A2CB2A5}" srcId="{93C9422D-3BC8-4F2E-AB12-9246B40AC211}" destId="{778ADAF1-DDCC-48CF-A315-137F2B581312}" srcOrd="2" destOrd="0" parTransId="{5B481AD7-161D-4906-8F42-72EB229B756A}" sibTransId="{B268225B-4D93-4220-935A-F26E53A964F8}"/>
    <dgm:cxn modelId="{B2659CB7-1773-4FD2-A443-8D79E9854CDE}" type="presOf" srcId="{52717B95-330F-4046-983B-764A5B832300}" destId="{07A6B566-A583-4563-8F77-448560572132}" srcOrd="0" destOrd="0" presId="urn:microsoft.com/office/officeart/2008/layout/VerticalCurvedList"/>
    <dgm:cxn modelId="{C2115EB9-5AB6-40FF-875A-ED13D21DFE5F}" type="presOf" srcId="{93C9422D-3BC8-4F2E-AB12-9246B40AC211}" destId="{3B7C3EBF-90EE-488B-AF15-99D5464C1C0E}" srcOrd="0" destOrd="0" presId="urn:microsoft.com/office/officeart/2008/layout/VerticalCurvedList"/>
    <dgm:cxn modelId="{F7CA10C2-B8A6-4745-BD3F-BC5F3E535D86}" srcId="{93C9422D-3BC8-4F2E-AB12-9246B40AC211}" destId="{0C827663-8A36-4AEF-AA0A-22B94D3AF471}" srcOrd="0" destOrd="0" parTransId="{1A717D68-4DC9-45DC-9E42-530E91EA9B3F}" sibTransId="{52717B95-330F-4046-983B-764A5B832300}"/>
    <dgm:cxn modelId="{F34837E4-1ABC-4034-A165-10F12686CC46}" type="presOf" srcId="{778ADAF1-DDCC-48CF-A315-137F2B581312}" destId="{74578487-3EE6-48DD-93CE-0860365AC4E6}" srcOrd="0" destOrd="0" presId="urn:microsoft.com/office/officeart/2008/layout/VerticalCurvedList"/>
    <dgm:cxn modelId="{37F6C1F9-D04C-45CB-9A22-A0D640C77D5B}" srcId="{93C9422D-3BC8-4F2E-AB12-9246B40AC211}" destId="{2399512E-0E45-4648-8DC5-1B4CFFFBED6A}" srcOrd="4" destOrd="0" parTransId="{E943D5EE-93D7-4FDF-8B25-CCCC7D32DE4F}" sibTransId="{CE3CC7DB-37DA-4AA0-8DDE-4CAC933DAB97}"/>
    <dgm:cxn modelId="{819A51AD-DBA5-4DA0-8BF7-E18DCDD4E51D}" type="presParOf" srcId="{3B7C3EBF-90EE-488B-AF15-99D5464C1C0E}" destId="{6DE6E01E-A6CC-45EC-B775-AA4E60597FB1}" srcOrd="0" destOrd="0" presId="urn:microsoft.com/office/officeart/2008/layout/VerticalCurvedList"/>
    <dgm:cxn modelId="{AB9BBE37-6390-4B99-B19F-00C03FD95AEC}" type="presParOf" srcId="{6DE6E01E-A6CC-45EC-B775-AA4E60597FB1}" destId="{D70B6E4E-4D34-4D6E-94B0-16A8A21BDF2E}" srcOrd="0" destOrd="0" presId="urn:microsoft.com/office/officeart/2008/layout/VerticalCurvedList"/>
    <dgm:cxn modelId="{CA5A5D94-B03B-48E8-A740-42E98E72E6B9}" type="presParOf" srcId="{D70B6E4E-4D34-4D6E-94B0-16A8A21BDF2E}" destId="{180A11F5-9ABD-410F-B11B-922FBBE3115A}" srcOrd="0" destOrd="0" presId="urn:microsoft.com/office/officeart/2008/layout/VerticalCurvedList"/>
    <dgm:cxn modelId="{89CFDCC9-5596-42AE-8B7A-4E1BE14EC11F}" type="presParOf" srcId="{D70B6E4E-4D34-4D6E-94B0-16A8A21BDF2E}" destId="{07A6B566-A583-4563-8F77-448560572132}" srcOrd="1" destOrd="0" presId="urn:microsoft.com/office/officeart/2008/layout/VerticalCurvedList"/>
    <dgm:cxn modelId="{4AC47998-9F1D-4646-A53A-9DCBEE78625B}" type="presParOf" srcId="{D70B6E4E-4D34-4D6E-94B0-16A8A21BDF2E}" destId="{DA31AF46-CC59-43B7-8CE2-FB53B3933F3A}" srcOrd="2" destOrd="0" presId="urn:microsoft.com/office/officeart/2008/layout/VerticalCurvedList"/>
    <dgm:cxn modelId="{5F254463-E4A8-43AE-90A9-45F9874861DE}" type="presParOf" srcId="{D70B6E4E-4D34-4D6E-94B0-16A8A21BDF2E}" destId="{B853D09B-F277-437F-B1DC-35A0C05FE360}" srcOrd="3" destOrd="0" presId="urn:microsoft.com/office/officeart/2008/layout/VerticalCurvedList"/>
    <dgm:cxn modelId="{5B31440E-0C39-48EB-8508-8CC9D19C8512}" type="presParOf" srcId="{6DE6E01E-A6CC-45EC-B775-AA4E60597FB1}" destId="{DCF8716E-8807-4907-9164-13C29D50C413}" srcOrd="1" destOrd="0" presId="urn:microsoft.com/office/officeart/2008/layout/VerticalCurvedList"/>
    <dgm:cxn modelId="{2E538B6D-55F5-4A27-97E9-04050C43148D}" type="presParOf" srcId="{6DE6E01E-A6CC-45EC-B775-AA4E60597FB1}" destId="{87CD4912-37F4-4BC4-85B0-3377752D3401}" srcOrd="2" destOrd="0" presId="urn:microsoft.com/office/officeart/2008/layout/VerticalCurvedList"/>
    <dgm:cxn modelId="{C0BC7950-C21B-42FB-9DAB-07A50B3F2B3F}" type="presParOf" srcId="{87CD4912-37F4-4BC4-85B0-3377752D3401}" destId="{473A8605-6DE7-42FD-81BC-AEA6790C967F}" srcOrd="0" destOrd="0" presId="urn:microsoft.com/office/officeart/2008/layout/VerticalCurvedList"/>
    <dgm:cxn modelId="{DEC9963C-587F-43CB-A411-6F3548BB1AD9}" type="presParOf" srcId="{6DE6E01E-A6CC-45EC-B775-AA4E60597FB1}" destId="{68B3CB52-2C6A-4159-A68B-C3649B42BDF0}" srcOrd="3" destOrd="0" presId="urn:microsoft.com/office/officeart/2008/layout/VerticalCurvedList"/>
    <dgm:cxn modelId="{BBE6EC40-3C4A-4EFE-B3E8-B99555FEF056}" type="presParOf" srcId="{6DE6E01E-A6CC-45EC-B775-AA4E60597FB1}" destId="{52B4F94C-7330-4345-AFF1-98C28F2DCD3F}" srcOrd="4" destOrd="0" presId="urn:microsoft.com/office/officeart/2008/layout/VerticalCurvedList"/>
    <dgm:cxn modelId="{700924CF-C443-4F05-9457-F3A808615405}" type="presParOf" srcId="{52B4F94C-7330-4345-AFF1-98C28F2DCD3F}" destId="{435EBD57-B624-4B24-8A28-82DC2697271F}" srcOrd="0" destOrd="0" presId="urn:microsoft.com/office/officeart/2008/layout/VerticalCurvedList"/>
    <dgm:cxn modelId="{EEBF8DDD-6C1C-4526-99FC-875FB024D885}" type="presParOf" srcId="{6DE6E01E-A6CC-45EC-B775-AA4E60597FB1}" destId="{74578487-3EE6-48DD-93CE-0860365AC4E6}" srcOrd="5" destOrd="0" presId="urn:microsoft.com/office/officeart/2008/layout/VerticalCurvedList"/>
    <dgm:cxn modelId="{163703B6-5A65-471A-A302-12800793F31D}" type="presParOf" srcId="{6DE6E01E-A6CC-45EC-B775-AA4E60597FB1}" destId="{6F6FA9F1-4290-479B-87D1-0F65AEA76C48}" srcOrd="6" destOrd="0" presId="urn:microsoft.com/office/officeart/2008/layout/VerticalCurvedList"/>
    <dgm:cxn modelId="{9162C08D-80C7-4C50-AA79-4C7B9A34CFA4}" type="presParOf" srcId="{6F6FA9F1-4290-479B-87D1-0F65AEA76C48}" destId="{81FC2D65-6050-43DB-8A71-FBE590574480}" srcOrd="0" destOrd="0" presId="urn:microsoft.com/office/officeart/2008/layout/VerticalCurvedList"/>
    <dgm:cxn modelId="{71E7AE26-D96E-4A88-A523-3D89FE6CEAEA}" type="presParOf" srcId="{6DE6E01E-A6CC-45EC-B775-AA4E60597FB1}" destId="{32E15534-35ED-4BB2-88F7-71DDBF5514A0}" srcOrd="7" destOrd="0" presId="urn:microsoft.com/office/officeart/2008/layout/VerticalCurvedList"/>
    <dgm:cxn modelId="{E5B4F7F4-A540-4D9E-B9AD-7A3520E0F749}" type="presParOf" srcId="{6DE6E01E-A6CC-45EC-B775-AA4E60597FB1}" destId="{985CE566-BAEF-49A7-85A2-2D45134CAE75}" srcOrd="8" destOrd="0" presId="urn:microsoft.com/office/officeart/2008/layout/VerticalCurvedList"/>
    <dgm:cxn modelId="{65382C88-41B0-4A20-B935-3DDA1A722388}" type="presParOf" srcId="{985CE566-BAEF-49A7-85A2-2D45134CAE75}" destId="{8E559E92-9028-4F30-9C3B-047713303384}" srcOrd="0" destOrd="0" presId="urn:microsoft.com/office/officeart/2008/layout/VerticalCurvedList"/>
    <dgm:cxn modelId="{D8724C17-622E-4560-A297-DD9CCEAFCDC2}" type="presParOf" srcId="{6DE6E01E-A6CC-45EC-B775-AA4E60597FB1}" destId="{DD2F6ED2-B53F-4469-910C-F46AB33B8FF6}" srcOrd="9" destOrd="0" presId="urn:microsoft.com/office/officeart/2008/layout/VerticalCurvedList"/>
    <dgm:cxn modelId="{5C25283F-D773-4A8E-B30B-79F31C063B9C}" type="presParOf" srcId="{6DE6E01E-A6CC-45EC-B775-AA4E60597FB1}" destId="{F8855694-C673-4C0A-B4F3-2362027814EA}" srcOrd="10" destOrd="0" presId="urn:microsoft.com/office/officeart/2008/layout/VerticalCurvedList"/>
    <dgm:cxn modelId="{F4F4CDC6-CDF4-4D26-8FBE-F7885BF12A99}" type="presParOf" srcId="{F8855694-C673-4C0A-B4F3-2362027814EA}" destId="{F004B1F9-2D71-4D69-BD44-AD92BE2B74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39E4D-62D4-4D2B-B1AB-6B6C5C3AA96D}">
      <dsp:nvSpPr>
        <dsp:cNvPr id="0" name=""/>
        <dsp:cNvSpPr/>
      </dsp:nvSpPr>
      <dsp:spPr>
        <a:xfrm>
          <a:off x="3633787" y="0"/>
          <a:ext cx="5697608" cy="1808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«История», «Обществознание»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«Биология», «География»</a:t>
          </a:r>
        </a:p>
      </dsp:txBody>
      <dsp:txXfrm>
        <a:off x="3633787" y="226022"/>
        <a:ext cx="5019544" cy="1356129"/>
      </dsp:txXfrm>
    </dsp:sp>
    <dsp:sp modelId="{1FD0AAA3-E70A-4D39-B27B-940050D1F2FC}">
      <dsp:nvSpPr>
        <dsp:cNvPr id="0" name=""/>
        <dsp:cNvSpPr/>
      </dsp:nvSpPr>
      <dsp:spPr>
        <a:xfrm>
          <a:off x="1289" y="0"/>
          <a:ext cx="3632498" cy="1808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класс</a:t>
          </a:r>
        </a:p>
      </dsp:txBody>
      <dsp:txXfrm>
        <a:off x="89557" y="88268"/>
        <a:ext cx="3455962" cy="1631636"/>
      </dsp:txXfrm>
    </dsp:sp>
    <dsp:sp modelId="{577CDFFB-D1D3-4CDC-9223-817AE486EA4D}">
      <dsp:nvSpPr>
        <dsp:cNvPr id="0" name=""/>
        <dsp:cNvSpPr/>
      </dsp:nvSpPr>
      <dsp:spPr>
        <a:xfrm>
          <a:off x="3718272" y="2023941"/>
          <a:ext cx="5599611" cy="1808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«История», «Обществознание», «География»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«Биология», «Физика»</a:t>
          </a:r>
        </a:p>
      </dsp:txBody>
      <dsp:txXfrm>
        <a:off x="3718272" y="2249963"/>
        <a:ext cx="4921547" cy="1356129"/>
      </dsp:txXfrm>
    </dsp:sp>
    <dsp:sp modelId="{9F058FEB-65E6-45D8-BAEA-0D00208E9D82}">
      <dsp:nvSpPr>
        <dsp:cNvPr id="0" name=""/>
        <dsp:cNvSpPr/>
      </dsp:nvSpPr>
      <dsp:spPr>
        <a:xfrm>
          <a:off x="0" y="1974470"/>
          <a:ext cx="3640158" cy="1808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класс</a:t>
          </a:r>
        </a:p>
      </dsp:txBody>
      <dsp:txXfrm>
        <a:off x="88268" y="2062738"/>
        <a:ext cx="3463622" cy="1631636"/>
      </dsp:txXfrm>
    </dsp:sp>
    <dsp:sp modelId="{4DB7F4AA-2BA7-4963-AC38-3E22A1E90794}">
      <dsp:nvSpPr>
        <dsp:cNvPr id="0" name=""/>
        <dsp:cNvSpPr/>
      </dsp:nvSpPr>
      <dsp:spPr>
        <a:xfrm>
          <a:off x="3733074" y="3977979"/>
          <a:ext cx="5599611" cy="18081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История», «Обществознание», «География»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«Физика», «Химия», «Биология»</a:t>
          </a:r>
        </a:p>
      </dsp:txBody>
      <dsp:txXfrm>
        <a:off x="3733074" y="4204001"/>
        <a:ext cx="4921547" cy="1356129"/>
      </dsp:txXfrm>
    </dsp:sp>
    <dsp:sp modelId="{49357251-11DD-448D-8E1D-C2614A80E7AA}">
      <dsp:nvSpPr>
        <dsp:cNvPr id="0" name=""/>
        <dsp:cNvSpPr/>
      </dsp:nvSpPr>
      <dsp:spPr>
        <a:xfrm>
          <a:off x="0" y="3977979"/>
          <a:ext cx="3733074" cy="1808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класс</a:t>
          </a:r>
        </a:p>
      </dsp:txBody>
      <dsp:txXfrm>
        <a:off x="88268" y="4066247"/>
        <a:ext cx="3556538" cy="1631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6B566-A583-4563-8F77-448560572132}">
      <dsp:nvSpPr>
        <dsp:cNvPr id="0" name=""/>
        <dsp:cNvSpPr/>
      </dsp:nvSpPr>
      <dsp:spPr>
        <a:xfrm>
          <a:off x="-5118762" y="-784134"/>
          <a:ext cx="6095797" cy="6095797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8716E-8807-4907-9164-13C29D50C413}">
      <dsp:nvSpPr>
        <dsp:cNvPr id="0" name=""/>
        <dsp:cNvSpPr/>
      </dsp:nvSpPr>
      <dsp:spPr>
        <a:xfrm>
          <a:off x="427371" y="282879"/>
          <a:ext cx="6353949" cy="566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КИМы распечатаны на черновиках</a:t>
          </a:r>
        </a:p>
      </dsp:txBody>
      <dsp:txXfrm>
        <a:off x="427371" y="282879"/>
        <a:ext cx="6353949" cy="566122"/>
      </dsp:txXfrm>
    </dsp:sp>
    <dsp:sp modelId="{473A8605-6DE7-42FD-81BC-AEA6790C967F}">
      <dsp:nvSpPr>
        <dsp:cNvPr id="0" name=""/>
        <dsp:cNvSpPr/>
      </dsp:nvSpPr>
      <dsp:spPr>
        <a:xfrm>
          <a:off x="73544" y="212114"/>
          <a:ext cx="707652" cy="707652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3CB52-2C6A-4159-A68B-C3649B42BDF0}">
      <dsp:nvSpPr>
        <dsp:cNvPr id="0" name=""/>
        <dsp:cNvSpPr/>
      </dsp:nvSpPr>
      <dsp:spPr>
        <a:xfrm>
          <a:off x="833037" y="1131791"/>
          <a:ext cx="5948282" cy="566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Печать на обеих сторонах листа (4 класс, русский язык)</a:t>
          </a:r>
        </a:p>
      </dsp:txBody>
      <dsp:txXfrm>
        <a:off x="833037" y="1131791"/>
        <a:ext cx="5948282" cy="566122"/>
      </dsp:txXfrm>
    </dsp:sp>
    <dsp:sp modelId="{435EBD57-B624-4B24-8A28-82DC2697271F}">
      <dsp:nvSpPr>
        <dsp:cNvPr id="0" name=""/>
        <dsp:cNvSpPr/>
      </dsp:nvSpPr>
      <dsp:spPr>
        <a:xfrm>
          <a:off x="479211" y="1061026"/>
          <a:ext cx="707652" cy="707652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78487-3EE6-48DD-93CE-0860365AC4E6}">
      <dsp:nvSpPr>
        <dsp:cNvPr id="0" name=""/>
        <dsp:cNvSpPr/>
      </dsp:nvSpPr>
      <dsp:spPr>
        <a:xfrm>
          <a:off x="957544" y="1980702"/>
          <a:ext cx="5823775" cy="566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Две страницы на одной стороне листа</a:t>
          </a:r>
        </a:p>
      </dsp:txBody>
      <dsp:txXfrm>
        <a:off x="957544" y="1980702"/>
        <a:ext cx="5823775" cy="566122"/>
      </dsp:txXfrm>
    </dsp:sp>
    <dsp:sp modelId="{81FC2D65-6050-43DB-8A71-FBE590574480}">
      <dsp:nvSpPr>
        <dsp:cNvPr id="0" name=""/>
        <dsp:cNvSpPr/>
      </dsp:nvSpPr>
      <dsp:spPr>
        <a:xfrm>
          <a:off x="603718" y="1909937"/>
          <a:ext cx="707652" cy="707652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15534-35ED-4BB2-88F7-71DDBF5514A0}">
      <dsp:nvSpPr>
        <dsp:cNvPr id="0" name=""/>
        <dsp:cNvSpPr/>
      </dsp:nvSpPr>
      <dsp:spPr>
        <a:xfrm>
          <a:off x="833037" y="2829614"/>
          <a:ext cx="5948282" cy="566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подписан код на страницах КИМов</a:t>
          </a:r>
        </a:p>
      </dsp:txBody>
      <dsp:txXfrm>
        <a:off x="833037" y="2829614"/>
        <a:ext cx="5948282" cy="566122"/>
      </dsp:txXfrm>
    </dsp:sp>
    <dsp:sp modelId="{8E559E92-9028-4F30-9C3B-047713303384}">
      <dsp:nvSpPr>
        <dsp:cNvPr id="0" name=""/>
        <dsp:cNvSpPr/>
      </dsp:nvSpPr>
      <dsp:spPr>
        <a:xfrm>
          <a:off x="479211" y="2758849"/>
          <a:ext cx="707652" cy="707652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F6ED2-B53F-4469-910C-F46AB33B8FF6}">
      <dsp:nvSpPr>
        <dsp:cNvPr id="0" name=""/>
        <dsp:cNvSpPr/>
      </dsp:nvSpPr>
      <dsp:spPr>
        <a:xfrm>
          <a:off x="427371" y="3678525"/>
          <a:ext cx="6353949" cy="566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35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После проверки баллы не вынесены на первую страницу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371" y="3678525"/>
        <a:ext cx="6353949" cy="566122"/>
      </dsp:txXfrm>
    </dsp:sp>
    <dsp:sp modelId="{F004B1F9-2D71-4D69-BD44-AD92BE2B746C}">
      <dsp:nvSpPr>
        <dsp:cNvPr id="0" name=""/>
        <dsp:cNvSpPr/>
      </dsp:nvSpPr>
      <dsp:spPr>
        <a:xfrm>
          <a:off x="73544" y="3607760"/>
          <a:ext cx="707652" cy="707652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039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34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7218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947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0448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493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729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1279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383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52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372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86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223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734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125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649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1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%20general@riacoko33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E8F08-5DAA-44A5-B1C9-29F7E453A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126" y="2538758"/>
            <a:ext cx="7766936" cy="164630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ВПР В 2023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A25836-78BA-42EA-BC28-CAD82BEE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2495" y="5541225"/>
            <a:ext cx="3880886" cy="13092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Молькова Юлия Геннадьевна, заведующий отделом оценки качества общего образования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ВО РИАЦОКО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3FC9D-0F28-4970-8C6D-510BF6C6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" y="151951"/>
            <a:ext cx="1133286" cy="16006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9DB1CE-CAD5-4427-AD95-C5625A8C37D4}"/>
              </a:ext>
            </a:extLst>
          </p:cNvPr>
          <p:cNvSpPr/>
          <p:nvPr/>
        </p:nvSpPr>
        <p:spPr>
          <a:xfrm>
            <a:off x="207835" y="244849"/>
            <a:ext cx="10038078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Владимирской области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качества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303632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C1EE9D-BA74-439B-8679-159D8FC4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28BCF-DEC4-499E-8781-3C2B783FD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6" y="130569"/>
            <a:ext cx="2844800" cy="1397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991AF-8359-4DD7-8A01-3CBD2A54FEB2}"/>
              </a:ext>
            </a:extLst>
          </p:cNvPr>
          <p:cNvSpPr txBox="1"/>
          <p:nvPr/>
        </p:nvSpPr>
        <p:spPr>
          <a:xfrm>
            <a:off x="2714170" y="352449"/>
            <a:ext cx="7329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перепроверки ВПР выявлено: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2A29201-5BA8-41E4-9319-8ED671B6B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12451"/>
              </p:ext>
            </p:extLst>
          </p:nvPr>
        </p:nvGraphicFramePr>
        <p:xfrm>
          <a:off x="462663" y="1878959"/>
          <a:ext cx="6843828" cy="452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95F60A-D6F6-4A48-8F2F-DE9DD330B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798" y="1657078"/>
            <a:ext cx="4828905" cy="336757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1523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2645A6-BC47-4151-B55F-DFE10D6A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" y="193667"/>
            <a:ext cx="2844800" cy="13978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736" y="5021492"/>
            <a:ext cx="1037035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82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всех участников ВПР и критерии оценивания хранятся в образовательных организациях Владимирской области в срок до 30.12.2023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736" y="1719191"/>
            <a:ext cx="113187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марта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начнутся проверочные работы в 10, 11-х классах.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Загрузка форм сбора результатов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31 марта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15 марта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начнутся проверочные работы в традиционной форме с 4 по 8 класс.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Загрузка форм сбора результатов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26 мая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15 марта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начнется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контролем объективности в 4-6 классах.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Загрузка форм сбора результатов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29 апреля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04 апреля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начнется проведение ВПР в компьютерной форме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D7C37-DFEA-41FE-ADEF-5FFC491BB4C5}"/>
              </a:ext>
            </a:extLst>
          </p:cNvPr>
          <p:cNvSpPr txBox="1"/>
          <p:nvPr/>
        </p:nvSpPr>
        <p:spPr>
          <a:xfrm>
            <a:off x="3439886" y="451513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78350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F5CE-A253-43DA-8633-FBF0C5BA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986" y="451513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результатов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D37B91-9180-487D-81C3-6ED87570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FC3B3-314D-4A20-A777-60C904BA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6" y="1772313"/>
            <a:ext cx="8756325" cy="4451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D591BB-496A-441E-894F-298585F7C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6" y="130569"/>
            <a:ext cx="2844800" cy="13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8490E-21AF-4C28-BAB7-8A0F86DC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735" y="378882"/>
            <a:ext cx="6027640" cy="8519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Фишинговые рассылки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EEFF5C-AD2C-4992-9653-3F155AD7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95BBE-B8E8-41B2-844F-F9878B0BB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6" y="130569"/>
            <a:ext cx="2844800" cy="13978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1A454C-0A3C-490D-B0C8-E1DB0B4A7CF4}"/>
              </a:ext>
            </a:extLst>
          </p:cNvPr>
          <p:cNvSpPr/>
          <p:nvPr/>
        </p:nvSpPr>
        <p:spPr>
          <a:xfrm>
            <a:off x="149346" y="1657003"/>
            <a:ext cx="10029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технической поддержки ФИС ОКО никогда не пишет письма муниципальным координаторам или образовательным организациям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EEFB53-6240-4CD5-8640-2AA32A246359}"/>
              </a:ext>
            </a:extLst>
          </p:cNvPr>
          <p:cNvSpPr/>
          <p:nvPr/>
        </p:nvSpPr>
        <p:spPr>
          <a:xfrm>
            <a:off x="149347" y="2616566"/>
            <a:ext cx="10765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 подозрительных писем рекомендуем: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проверять адрес отправителя, даже в случае совпадения имени с уже известным контактом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открывать письма от неизвестных адресатов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переходить по ссылкам, которые содержатся в электронных письмах, особенно если они длинные или наоборот, используют сервисы сокращения ссылок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нажимать на ссылки из письма, если они заменены на слова, не наводить на них мышкой и просматривать полный адрес сайтов</a:t>
            </a:r>
          </a:p>
        </p:txBody>
      </p:sp>
    </p:spTree>
    <p:extLst>
      <p:ext uri="{BB962C8B-B14F-4D97-AF65-F5344CB8AC3E}">
        <p14:creationId xmlns:p14="http://schemas.microsoft.com/office/powerpoint/2010/main" val="85071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059C1B7-5876-4C56-BF1E-BBB0B33E98AD}"/>
              </a:ext>
            </a:extLst>
          </p:cNvPr>
          <p:cNvSpPr/>
          <p:nvPr/>
        </p:nvSpPr>
        <p:spPr>
          <a:xfrm>
            <a:off x="4548860" y="822960"/>
            <a:ext cx="3925256" cy="159173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959F3-490E-45A8-BCB5-2126C80C0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2" y="284176"/>
            <a:ext cx="2844800" cy="1397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AD2431-613A-4344-93CD-28D17F42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55" y="3147343"/>
            <a:ext cx="7796934" cy="327577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601F8F3-E2D0-4362-B8F2-DB75CDA643D1}"/>
              </a:ext>
            </a:extLst>
          </p:cNvPr>
          <p:cNvSpPr/>
          <p:nvPr/>
        </p:nvSpPr>
        <p:spPr>
          <a:xfrm>
            <a:off x="3661605" y="4609557"/>
            <a:ext cx="2585156" cy="1813560"/>
          </a:xfrm>
          <a:prstGeom prst="ellipse">
            <a:avLst/>
          </a:prstGeom>
          <a:noFill/>
          <a:ln w="38100">
            <a:solidFill>
              <a:srgbClr val="E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2CA51-FDFB-4022-9519-F1D5EFD5C5B1}"/>
              </a:ext>
            </a:extLst>
          </p:cNvPr>
          <p:cNvSpPr txBox="1"/>
          <p:nvPr/>
        </p:nvSpPr>
        <p:spPr>
          <a:xfrm>
            <a:off x="4954183" y="1127723"/>
            <a:ext cx="3395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ГБУ ВО РИАЦОКО</a:t>
            </a:r>
          </a:p>
        </p:txBody>
      </p:sp>
    </p:spTree>
    <p:extLst>
      <p:ext uri="{BB962C8B-B14F-4D97-AF65-F5344CB8AC3E}">
        <p14:creationId xmlns:p14="http://schemas.microsoft.com/office/powerpoint/2010/main" val="132973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906549-40D5-43F3-A5AB-0B8F679CE090}"/>
              </a:ext>
            </a:extLst>
          </p:cNvPr>
          <p:cNvSpPr txBox="1"/>
          <p:nvPr/>
        </p:nvSpPr>
        <p:spPr>
          <a:xfrm>
            <a:off x="3151607" y="414493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8083D-A193-4518-B242-3677DA5A26E7}"/>
              </a:ext>
            </a:extLst>
          </p:cNvPr>
          <p:cNvSpPr txBox="1"/>
          <p:nvPr/>
        </p:nvSpPr>
        <p:spPr>
          <a:xfrm>
            <a:off x="2056659" y="2049509"/>
            <a:ext cx="807868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53-02-65,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general@riacoko33.ru</a:t>
            </a:r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оценки качества общего образования</a:t>
            </a:r>
            <a:endParaRPr 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8(4922)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44-71-82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obshobr@riacoko33.ru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D57E9-577B-45BB-8AA0-516787F6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2" y="284176"/>
            <a:ext cx="2844800" cy="13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67574" y="358481"/>
            <a:ext cx="8307897" cy="12492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в 6-8 классах по предметам на основе случайного выбора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6670" y="2137409"/>
            <a:ext cx="108986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6 - 8 классах распределение конкретных предметов :</a:t>
            </a:r>
          </a:p>
          <a:p>
            <a:pPr indent="457200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основе случайного выбора по конкретным классам осуществляется Федеральным организатором;</a:t>
            </a:r>
          </a:p>
          <a:p>
            <a:pPr indent="457200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предоставляется ОО на неделе, предшествующей проведению работы по этим предметам;</a:t>
            </a:r>
          </a:p>
          <a:p>
            <a:pPr indent="457200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класс из параллели 6-8 классов будет выполнять работу по своим 2 предмета: первый предмет – социально гуманитарный, второй – естественнонаучный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5C881B-9F63-4A79-8A4B-4464DC0D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4" y="236005"/>
            <a:ext cx="2844800" cy="13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26328B-8EB2-49EF-B242-AF9696E5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A173DA5-BFD5-44A0-A86F-E545DEA9F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899043"/>
              </p:ext>
            </p:extLst>
          </p:nvPr>
        </p:nvGraphicFramePr>
        <p:xfrm>
          <a:off x="304800" y="229601"/>
          <a:ext cx="9332686" cy="578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8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35882" y="287045"/>
            <a:ext cx="7470064" cy="13051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в 5-8 классах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компьютерной форме)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1745B6-7D21-4F32-B2A8-50A1FAA18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2" y="194279"/>
            <a:ext cx="2844800" cy="1397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14817-880C-403C-83A7-0581B3C7F02E}"/>
              </a:ext>
            </a:extLst>
          </p:cNvPr>
          <p:cNvSpPr txBox="1"/>
          <p:nvPr/>
        </p:nvSpPr>
        <p:spPr>
          <a:xfrm>
            <a:off x="310340" y="1869227"/>
            <a:ext cx="111196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ВПР в компьютерной форме образовательная организация принимает самостоятельно.</a:t>
            </a:r>
          </a:p>
          <a:p>
            <a:pPr marL="342900" indent="-342900">
              <a:buAutoNum type="arabicPeriod"/>
            </a:pP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5 классах по предметам «История», «Биология», 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6, 7, 8 классах «История», «Биология», «География», «Обществознание»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параллели по каждому предмету выбирается только одна форма проведения (для всей параллели по выбранному предмету) – традиционная или компьютерная</a:t>
            </a:r>
          </a:p>
          <a:p>
            <a:endParaRPr lang="ru-RU" dirty="0"/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ОО с большим количеством участников возможно проведение ВПР в компьютерной форме в несколько сессий в рамках выбранной даты или в течение нескольких дней (не более пяти дней) периода проведения ВПР в компьютерной форме, установленного графиком проведения ВПР 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Эксперты будут проверять работы обучающихся своей образовательной организации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0B49DE02-C72E-4E4C-80B8-9EFD74A18C94}"/>
              </a:ext>
            </a:extLst>
          </p:cNvPr>
          <p:cNvSpPr/>
          <p:nvPr/>
        </p:nvSpPr>
        <p:spPr>
          <a:xfrm>
            <a:off x="762000" y="2861777"/>
            <a:ext cx="351173" cy="3628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C7DFE8-53EB-4F0F-BEE2-680A2A7F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44602"/>
            <a:ext cx="39627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9740" y="268198"/>
            <a:ext cx="7519401" cy="10019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в 5-8 классах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компьютерной форме)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B53541-3CA5-4447-95DA-04120576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9" y="179525"/>
            <a:ext cx="2844800" cy="13978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C0BE95-E523-4A98-8B65-5D09E03D0C38}"/>
              </a:ext>
            </a:extLst>
          </p:cNvPr>
          <p:cNvSpPr/>
          <p:nvPr/>
        </p:nvSpPr>
        <p:spPr>
          <a:xfrm>
            <a:off x="404535" y="1666066"/>
            <a:ext cx="1109150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 информации о количестве экспертов по проверке заданий проверочной работы в  компьютерной форме в 5-8 классах будет проходить в срок до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11.03.202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Федеральный организатор обеспечит образовательные организации реквизитами доступа участников для выполнения проверочных работ в системе и реквизитами доступа экспертов для проверки работ участников в системе электронной проверки заданий «Эксперт».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Форма сбора результатов не заполняется. Заполняется электронный протокол, в котором указывается связь логина участника, полученного для входа в систему для выполнения работы, с пятизначным кодом участника.</a:t>
            </a:r>
          </a:p>
          <a:p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Архивы с материалами для проведения работы в традиционной форме по выбранным классам и предметам и формы сбора результатов для ОО предоставляться не будут.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34AD7-238D-4B71-9AC0-D027716D687D}"/>
              </a:ext>
            </a:extLst>
          </p:cNvPr>
          <p:cNvSpPr txBox="1"/>
          <p:nvPr/>
        </p:nvSpPr>
        <p:spPr>
          <a:xfrm>
            <a:off x="2138646" y="5944160"/>
            <a:ext cx="641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04.04.2023 по 17.04.2023</a:t>
            </a:r>
          </a:p>
        </p:txBody>
      </p:sp>
    </p:spTree>
    <p:extLst>
      <p:ext uri="{BB962C8B-B14F-4D97-AF65-F5344CB8AC3E}">
        <p14:creationId xmlns:p14="http://schemas.microsoft.com/office/powerpoint/2010/main" val="271823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62FE5-7785-4E63-810B-1BC0F501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63" y="384295"/>
            <a:ext cx="970038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соответствия порядкового номера наименованию класса в общеобразовательной организации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7D87EE-B0C3-46C1-BA12-6CC03B8C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E5BF5A-92D1-4797-9B61-B60102FD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1" y="1909865"/>
            <a:ext cx="5268562" cy="30226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AE370-0C5D-461F-814C-DECE6E2C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9" y="179525"/>
            <a:ext cx="2844800" cy="13978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72D1DC-8701-4565-A7B4-B395F5545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00" y="2539237"/>
            <a:ext cx="5695043" cy="17795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563D62-6E84-47B0-8263-850A096311AF}"/>
              </a:ext>
            </a:extLst>
          </p:cNvPr>
          <p:cNvSpPr/>
          <p:nvPr/>
        </p:nvSpPr>
        <p:spPr>
          <a:xfrm>
            <a:off x="550501" y="5355391"/>
            <a:ext cx="872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хранится в образовательной организации до окончания проведения проверочных работ и получения результатов в разделе "Аналитика"</a:t>
            </a: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64C11C30-371D-4360-9919-DA5294C101DE}"/>
              </a:ext>
            </a:extLst>
          </p:cNvPr>
          <p:cNvSpPr/>
          <p:nvPr/>
        </p:nvSpPr>
        <p:spPr>
          <a:xfrm>
            <a:off x="5720897" y="3178849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83293C-39EB-4027-B649-8ADD5805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18" y="1391104"/>
            <a:ext cx="8614528" cy="24261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85CDA-6C4F-40AD-B7BD-A8722CA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3" y="2612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выборочного проведения ВПР с контролем объективности результатов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E349E0-E447-4597-B552-EA665EAC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73EC18-6FE0-47C6-A2AA-CE69DB91E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7" y="65385"/>
            <a:ext cx="2697749" cy="1325718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62442C9-B8D6-4374-8189-B8DB4FDBD438}"/>
              </a:ext>
            </a:extLst>
          </p:cNvPr>
          <p:cNvSpPr/>
          <p:nvPr/>
        </p:nvSpPr>
        <p:spPr>
          <a:xfrm>
            <a:off x="2617358" y="2809453"/>
            <a:ext cx="280060" cy="424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D829A6-3F26-4C70-9409-A32AAC7F2F2C}"/>
              </a:ext>
            </a:extLst>
          </p:cNvPr>
          <p:cNvSpPr/>
          <p:nvPr/>
        </p:nvSpPr>
        <p:spPr>
          <a:xfrm>
            <a:off x="1137640" y="3294616"/>
            <a:ext cx="3294743" cy="478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F1471-65D1-4195-B427-E21898781A5D}"/>
              </a:ext>
            </a:extLst>
          </p:cNvPr>
          <p:cNvSpPr txBox="1"/>
          <p:nvPr/>
        </p:nvSpPr>
        <p:spPr>
          <a:xfrm>
            <a:off x="1400599" y="3334046"/>
            <a:ext cx="285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B29555-4768-48B8-A370-D98F27956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112" y="3813017"/>
            <a:ext cx="335309" cy="451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7CC119-A285-47B7-9713-979692DF6722}"/>
              </a:ext>
            </a:extLst>
          </p:cNvPr>
          <p:cNvSpPr txBox="1"/>
          <p:nvPr/>
        </p:nvSpPr>
        <p:spPr>
          <a:xfrm>
            <a:off x="725715" y="4321263"/>
            <a:ext cx="51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общеобразовательные организации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6EAEDA-5A63-4BF4-805F-5280E50E7F23}"/>
              </a:ext>
            </a:extLst>
          </p:cNvPr>
          <p:cNvSpPr/>
          <p:nvPr/>
        </p:nvSpPr>
        <p:spPr>
          <a:xfrm>
            <a:off x="682354" y="4303590"/>
            <a:ext cx="4521528" cy="478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A444C8-D6F0-45E0-92AF-7A89124B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06" y="5216523"/>
            <a:ext cx="9303951" cy="13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41946D-6927-4581-ADC3-51E2EA63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D1ECD-A07B-4B25-AD58-57F519D3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7" y="65385"/>
            <a:ext cx="2697749" cy="132571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200BBFD-835F-4803-B352-DE4B84A9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3" y="2612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выборочного проведения ВПР с контролем объективности результатов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2FD490-FAEC-47E6-8C65-79405028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6" y="1582057"/>
            <a:ext cx="10002903" cy="33673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47333E-5186-45FA-8BD2-2CDE0B1F9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2" y="5283200"/>
            <a:ext cx="8628360" cy="765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101DB-14F5-49EA-862A-2911A51A6BA9}"/>
              </a:ext>
            </a:extLst>
          </p:cNvPr>
          <p:cNvSpPr txBox="1"/>
          <p:nvPr/>
        </p:nvSpPr>
        <p:spPr>
          <a:xfrm>
            <a:off x="2180395" y="6120838"/>
            <a:ext cx="641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15.03.2023 по 22.04.2023</a:t>
            </a:r>
          </a:p>
        </p:txBody>
      </p:sp>
    </p:spTree>
    <p:extLst>
      <p:ext uri="{BB962C8B-B14F-4D97-AF65-F5344CB8AC3E}">
        <p14:creationId xmlns:p14="http://schemas.microsoft.com/office/powerpoint/2010/main" val="99677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EC2E1-D2F8-4A4A-8354-BE50980C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95" y="303121"/>
            <a:ext cx="8291722" cy="11735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работ и формат печати вариантов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4EF05A-95B0-4545-A9D0-6D5D385CA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1479">
            <a:off x="423619" y="1918858"/>
            <a:ext cx="3330102" cy="4387449"/>
          </a:xfrm>
          <a:prstGeom prst="rect">
            <a:avLst/>
          </a:prstGeom>
          <a:ln>
            <a:solidFill>
              <a:srgbClr val="0D69FF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8441A8-28A1-4410-90BB-05A5EF39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1098">
            <a:off x="2985405" y="1618903"/>
            <a:ext cx="3710301" cy="4226292"/>
          </a:xfrm>
          <a:prstGeom prst="rect">
            <a:avLst/>
          </a:prstGeom>
          <a:ln>
            <a:solidFill>
              <a:srgbClr val="0D69FF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8B0616-B229-49F1-991C-34F79EBAEA13}"/>
              </a:ext>
            </a:extLst>
          </p:cNvPr>
          <p:cNvSpPr/>
          <p:nvPr/>
        </p:nvSpPr>
        <p:spPr>
          <a:xfrm>
            <a:off x="6908800" y="2861120"/>
            <a:ext cx="5128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Длительность работ – 45 минут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(кроме математики, русского языка, химии-8)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1AE59-CE06-4CA3-8333-292A5A35A91A}"/>
              </a:ext>
            </a:extLst>
          </p:cNvPr>
          <p:cNvSpPr txBox="1"/>
          <p:nvPr/>
        </p:nvSpPr>
        <p:spPr>
          <a:xfrm>
            <a:off x="7258756" y="2257500"/>
            <a:ext cx="203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5-8 классах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50F12C-1E91-4FB4-81E9-AA157E0464B8}"/>
              </a:ext>
            </a:extLst>
          </p:cNvPr>
          <p:cNvSpPr/>
          <p:nvPr/>
        </p:nvSpPr>
        <p:spPr>
          <a:xfrm>
            <a:off x="7351445" y="4239346"/>
            <a:ext cx="2333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10-11 классах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B56E95-A975-4641-993B-695D8F3BE311}"/>
              </a:ext>
            </a:extLst>
          </p:cNvPr>
          <p:cNvSpPr/>
          <p:nvPr/>
        </p:nvSpPr>
        <p:spPr>
          <a:xfrm>
            <a:off x="6908801" y="4830753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Длительность работ – от 65 до 90 минут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B54B1A-3779-43BA-BA00-7619524B8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" y="232169"/>
            <a:ext cx="2844800" cy="13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016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7859</TotalTime>
  <Words>800</Words>
  <Application>Microsoft Office PowerPoint</Application>
  <PresentationFormat>Широкоэкранный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Trebuchet MS</vt:lpstr>
      <vt:lpstr>Wingdings</vt:lpstr>
      <vt:lpstr>Wingdings 3</vt:lpstr>
      <vt:lpstr>Аспект</vt:lpstr>
      <vt:lpstr>ПОРЯДОК ПРОВЕДЕНИЯ ВПР В 2023 ГОДУ</vt:lpstr>
      <vt:lpstr>Проведение ВПР в 6-8 классах по предметам на основе случайного выбора</vt:lpstr>
      <vt:lpstr>Презентация PowerPoint</vt:lpstr>
      <vt:lpstr>Проведение ВПР в 5-8 классах  (в компьютерной форме)</vt:lpstr>
      <vt:lpstr>Проведение ВПР в 5-8 классах  (в компьютерной форме)</vt:lpstr>
      <vt:lpstr>Протокол соответствия порядкового номера наименованию класса в общеобразовательной организации</vt:lpstr>
      <vt:lpstr>Организация выборочного проведения ВПР с контролем объективности результатов</vt:lpstr>
      <vt:lpstr>Организация выборочного проведения ВПР с контролем объективности результатов</vt:lpstr>
      <vt:lpstr>Время выполнения работ и формат печати вариантов</vt:lpstr>
      <vt:lpstr>Презентация PowerPoint</vt:lpstr>
      <vt:lpstr>Презентация PowerPoint</vt:lpstr>
      <vt:lpstr>Получение результатов</vt:lpstr>
      <vt:lpstr>Фишинговые рассылки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ФИОКО</dc:creator>
  <cp:lastModifiedBy>user</cp:lastModifiedBy>
  <cp:revision>505</cp:revision>
  <dcterms:created xsi:type="dcterms:W3CDTF">2016-12-17T10:03:25Z</dcterms:created>
  <dcterms:modified xsi:type="dcterms:W3CDTF">2023-02-21T12:08:39Z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