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1"/>
  </p:notesMasterIdLst>
  <p:sldIdLst>
    <p:sldId id="277" r:id="rId2"/>
    <p:sldId id="339" r:id="rId3"/>
    <p:sldId id="338" r:id="rId4"/>
    <p:sldId id="331" r:id="rId5"/>
    <p:sldId id="332" r:id="rId6"/>
    <p:sldId id="333" r:id="rId7"/>
    <p:sldId id="334" r:id="rId8"/>
    <p:sldId id="336" r:id="rId9"/>
    <p:sldId id="274" r:id="rId1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CC00"/>
    <a:srgbClr val="003399"/>
    <a:srgbClr val="9A0000"/>
    <a:srgbClr val="D0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60"/>
  </p:normalViewPr>
  <p:slideViewPr>
    <p:cSldViewPr snapToGrid="0">
      <p:cViewPr>
        <p:scale>
          <a:sx n="75" d="100"/>
          <a:sy n="75" d="100"/>
        </p:scale>
        <p:origin x="-6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97" cy="4971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203" y="0"/>
            <a:ext cx="2943697" cy="4971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EF50CDCD-D99C-4B8F-8259-14B761AFA39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1" y="4779879"/>
            <a:ext cx="5434639" cy="3909493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4266"/>
            <a:ext cx="2943697" cy="49713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203" y="9434266"/>
            <a:ext cx="2943697" cy="49713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A251E3F9-0C95-4DF3-98FF-C2EE8EB5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emf"/><Relationship Id="rId4" Type="http://schemas.openxmlformats.org/officeDocument/2006/relationships/image" Target="../media/image7.png"/><Relationship Id="rId9" Type="http://schemas.openxmlformats.org/officeDocument/2006/relationships/package" Target="../embeddings/_________Microsoft_Word2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%20general@riacoko33.r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5C01B1-79F3-452B-B217-D03B6433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72640"/>
            <a:ext cx="12191999" cy="18049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третьего мониторинга вовлеченности субъектов Российской Федерации в реализацию проекта 500+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20AA3F-82F2-412E-A2F5-CC28C4F9C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0757" y="6373875"/>
            <a:ext cx="3046309" cy="8229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2021 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BA65F2-FCDA-4C47-8070-5A43864226E4}"/>
              </a:ext>
            </a:extLst>
          </p:cNvPr>
          <p:cNvSpPr/>
          <p:nvPr/>
        </p:nvSpPr>
        <p:spPr>
          <a:xfrm>
            <a:off x="299380" y="80883"/>
            <a:ext cx="10441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Владимирской области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Владимирской области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оценки качества образования»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31" y="207457"/>
            <a:ext cx="751976" cy="1027494"/>
          </a:xfrm>
          <a:prstGeom prst="rect">
            <a:avLst/>
          </a:prstGeom>
        </p:spPr>
      </p:pic>
      <p:pic>
        <p:nvPicPr>
          <p:cNvPr id="9" name="Picture 32" descr="https://egechita.ru/images/upload/6352ae9e6d34fea7cd98c406f4049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87" y="4017915"/>
            <a:ext cx="2573848" cy="12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5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424429"/>
            <a:ext cx="895350" cy="1060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48656"/>
            <a:ext cx="976312" cy="10361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940300" y="6223000"/>
            <a:ext cx="130889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79220"/>
              </p:ext>
            </p:extLst>
          </p:nvPr>
        </p:nvGraphicFramePr>
        <p:xfrm>
          <a:off x="407988" y="1752600"/>
          <a:ext cx="11504611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6" imgW="9520943" imgH="3834153" progId="Word.Document.12">
                  <p:embed/>
                </p:oleObj>
              </mc:Choice>
              <mc:Fallback>
                <p:oleObj name="Документ" r:id="rId6" imgW="9520943" imgH="3834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988" y="1752600"/>
                        <a:ext cx="11504611" cy="39497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8031"/>
              </p:ext>
            </p:extLst>
          </p:nvPr>
        </p:nvGraphicFramePr>
        <p:xfrm>
          <a:off x="407988" y="5905500"/>
          <a:ext cx="11530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9" imgW="9518423" imgH="447288" progId="Word.Document.12">
                  <p:embed/>
                </p:oleObj>
              </mc:Choice>
              <mc:Fallback>
                <p:oleObj name="Документ" r:id="rId9" imgW="9518423" imgH="447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988" y="5905500"/>
                        <a:ext cx="11530012" cy="762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79324E5-366C-4860-AA37-4330A4340BAD}"/>
              </a:ext>
            </a:extLst>
          </p:cNvPr>
          <p:cNvSpPr/>
          <p:nvPr/>
        </p:nvSpPr>
        <p:spPr>
          <a:xfrm>
            <a:off x="1524000" y="448656"/>
            <a:ext cx="919479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вовлеченности субъектов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реализацию проекта 500+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1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9988" y="1994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9988" y="4089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4243" y="88629"/>
            <a:ext cx="971008" cy="850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3C15DC-8D81-4E81-ACB8-4A5B9C2E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86" y="1236210"/>
            <a:ext cx="7029143" cy="525630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79324E5-366C-4860-AA37-4330A4340BAD}"/>
              </a:ext>
            </a:extLst>
          </p:cNvPr>
          <p:cNvSpPr/>
          <p:nvPr/>
        </p:nvSpPr>
        <p:spPr>
          <a:xfrm>
            <a:off x="1504335" y="180145"/>
            <a:ext cx="994041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третьего мониторинга вовлеченности субъектов Российской Федерации в реализацию проекта 500+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9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5" y="496653"/>
            <a:ext cx="10603882" cy="596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6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1пк\Desktop\о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314960"/>
            <a:ext cx="11201702" cy="620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9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1пк\Desktop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" y="435637"/>
            <a:ext cx="10806748" cy="60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5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242130"/>
            <a:ext cx="11226801" cy="5876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0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0" y="243840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эффективной реализации проекта необходимо принять следующие меры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2044700"/>
            <a:ext cx="8661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муниципальным кооординаторам и кураторам организовать в полном объеме консультативную и методическую помощь школам с низкими образовательными результатами и /или находящимся в сложных социальных условиях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возложить ответственность на всех участников проекта (муниципальных координаторов, кураторов и руководителей общеобразовательных организаций) за качество подготовки концептуальных и подтверждающих документов по реализации дорожной карты ОО, а также соблюдение сроков представления документов в ИС МЭДК.</a:t>
            </a:r>
          </a:p>
        </p:txBody>
      </p:sp>
    </p:spTree>
    <p:extLst>
      <p:ext uri="{BB962C8B-B14F-4D97-AF65-F5344CB8AC3E}">
        <p14:creationId xmlns:p14="http://schemas.microsoft.com/office/powerpoint/2010/main" val="231086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906549-40D5-43F3-A5AB-0B8F679CE090}"/>
              </a:ext>
            </a:extLst>
          </p:cNvPr>
          <p:cNvSpPr txBox="1"/>
          <p:nvPr/>
        </p:nvSpPr>
        <p:spPr>
          <a:xfrm>
            <a:off x="4472407" y="559636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77426"/>
            <a:ext cx="3598554" cy="2126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68083D-A193-4518-B242-3677DA5A26E7}"/>
              </a:ext>
            </a:extLst>
          </p:cNvPr>
          <p:cNvSpPr txBox="1"/>
          <p:nvPr/>
        </p:nvSpPr>
        <p:spPr>
          <a:xfrm>
            <a:off x="2109925" y="2698306"/>
            <a:ext cx="8078681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8(4922)53-02-65, 44-71-82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general@riacoko33.ru</a:t>
            </a:r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63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5272</TotalTime>
  <Words>150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Окаймление</vt:lpstr>
      <vt:lpstr>Документ</vt:lpstr>
      <vt:lpstr>Результаты третьего мониторинга вовлеченности субъектов Российской Федерации в реализацию проекта 500+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эффективной реализации проекта необходимо принять следующие меры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всероссийских проверочных работ  2019/2020 учебного года</dc:title>
  <dc:creator>RyazancevaEI</dc:creator>
  <cp:lastModifiedBy>Ирина Терентьева</cp:lastModifiedBy>
  <cp:revision>316</cp:revision>
  <cp:lastPrinted>2021-10-27T11:24:09Z</cp:lastPrinted>
  <dcterms:created xsi:type="dcterms:W3CDTF">2021-01-18T10:25:04Z</dcterms:created>
  <dcterms:modified xsi:type="dcterms:W3CDTF">2021-10-27T11:43:03Z</dcterms:modified>
</cp:coreProperties>
</file>