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5"/>
  </p:notesMasterIdLst>
  <p:sldIdLst>
    <p:sldId id="277" r:id="rId2"/>
    <p:sldId id="392" r:id="rId3"/>
    <p:sldId id="415" r:id="rId4"/>
    <p:sldId id="396" r:id="rId5"/>
    <p:sldId id="398" r:id="rId6"/>
    <p:sldId id="397" r:id="rId7"/>
    <p:sldId id="411" r:id="rId8"/>
    <p:sldId id="407" r:id="rId9"/>
    <p:sldId id="412" r:id="rId10"/>
    <p:sldId id="399" r:id="rId11"/>
    <p:sldId id="416" r:id="rId12"/>
    <p:sldId id="417" r:id="rId13"/>
    <p:sldId id="274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9A0000"/>
    <a:srgbClr val="D08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7" autoAdjust="0"/>
    <p:restoredTop sz="94660"/>
  </p:normalViewPr>
  <p:slideViewPr>
    <p:cSldViewPr snapToGrid="0">
      <p:cViewPr>
        <p:scale>
          <a:sx n="75" d="100"/>
          <a:sy n="75" d="100"/>
        </p:scale>
        <p:origin x="-6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enteva\Desktop\&#1076;&#1080;&#1072;&#1075;&#1088;&#1072;&#1084;&#1084;&#1072;%20500+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4487228730555"/>
          <c:y val="6.25530552567546E-2"/>
          <c:w val="0.88740876391068024"/>
          <c:h val="0.4569899105599051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'Общие рез-ты'!$E$2:$E$11</c:f>
              <c:strCache>
                <c:ptCount val="10"/>
                <c:pt idx="0">
                  <c:v>Низкий уровень оснащения школы</c:v>
                </c:pt>
                <c:pt idx="1">
                  <c:v>Дефицит педагогических кадров</c:v>
                </c:pt>
                <c:pt idx="2">
                  <c:v>Недостаточная предметная и методическая компетентность педагогических работников</c:v>
                </c:pt>
                <c:pt idx="3">
                  <c:v>Высокая доля обучающихся с ОВЗ</c:v>
                </c:pt>
                <c:pt idx="4">
                  <c:v>Низкое качество преодоления языковых и культурных барьеров</c:v>
                </c:pt>
                <c:pt idx="5">
                  <c:v>Низкая учебная мотовация обучающихся</c:v>
                </c:pt>
                <c:pt idx="6">
                  <c:v>Пониженный уровень школьного благополучия</c:v>
                </c:pt>
                <c:pt idx="7">
                  <c:v>Низкий уровень дисциплины в классе</c:v>
                </c:pt>
                <c:pt idx="8">
                  <c:v>Высокая доля обучающихся с рисками учебной неуспешности</c:v>
                </c:pt>
                <c:pt idx="9">
                  <c:v>Низкий уровень вовлеченности родителей</c:v>
                </c:pt>
              </c:strCache>
            </c:strRef>
          </c:cat>
          <c:val>
            <c:numRef>
              <c:f>'Общие рез-ты'!$F$2:$F$11</c:f>
              <c:numCache>
                <c:formatCode>0%</c:formatCode>
                <c:ptCount val="10"/>
                <c:pt idx="0">
                  <c:v>0.61</c:v>
                </c:pt>
                <c:pt idx="1">
                  <c:v>0.28000000000000003</c:v>
                </c:pt>
                <c:pt idx="2">
                  <c:v>0.22</c:v>
                </c:pt>
                <c:pt idx="3">
                  <c:v>0.17</c:v>
                </c:pt>
                <c:pt idx="4">
                  <c:v>0.06</c:v>
                </c:pt>
                <c:pt idx="5">
                  <c:v>0.28000000000000003</c:v>
                </c:pt>
                <c:pt idx="6">
                  <c:v>0.17</c:v>
                </c:pt>
                <c:pt idx="7">
                  <c:v>0</c:v>
                </c:pt>
                <c:pt idx="8">
                  <c:v>0.83</c:v>
                </c:pt>
                <c:pt idx="9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AE-4699-9513-A44C1FF9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223168"/>
        <c:axId val="89224704"/>
        <c:axId val="0"/>
      </c:bar3DChart>
      <c:catAx>
        <c:axId val="8922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224704"/>
        <c:crosses val="autoZero"/>
        <c:auto val="1"/>
        <c:lblAlgn val="ctr"/>
        <c:lblOffset val="100"/>
        <c:noMultiLvlLbl val="0"/>
      </c:catAx>
      <c:valAx>
        <c:axId val="89224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22316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B2EF2-1207-403B-8CDA-106035CEF452}" type="doc">
      <dgm:prSet loTypeId="urn:microsoft.com/office/officeart/2005/8/layout/hierarchy1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FA92EB7-CC9B-4511-A82B-296E46C1186A}">
      <dgm:prSet phldrT="[Текст]" custT="1"/>
      <dgm:spPr/>
      <dgm:t>
        <a:bodyPr/>
        <a:lstStyle/>
        <a:p>
          <a:r>
            <a:rPr lang="ru-RU" sz="1800" dirty="0">
              <a:solidFill>
                <a:srgbClr val="0033CC"/>
              </a:solidFill>
            </a:rPr>
            <a:t>Документы, размещенные в ИС МЭДК</a:t>
          </a:r>
        </a:p>
      </dgm:t>
    </dgm:pt>
    <dgm:pt modelId="{A66546DA-1AD1-47B7-8C4E-802C66DDA3CD}" type="parTrans" cxnId="{5003D2D7-A31D-4CE5-AE2A-0A8611974BE4}">
      <dgm:prSet/>
      <dgm:spPr/>
      <dgm:t>
        <a:bodyPr/>
        <a:lstStyle/>
        <a:p>
          <a:endParaRPr lang="ru-RU"/>
        </a:p>
      </dgm:t>
    </dgm:pt>
    <dgm:pt modelId="{173516EC-1965-4C0B-914B-0F0B7A9578F4}" type="sibTrans" cxnId="{5003D2D7-A31D-4CE5-AE2A-0A8611974BE4}">
      <dgm:prSet/>
      <dgm:spPr/>
      <dgm:t>
        <a:bodyPr/>
        <a:lstStyle/>
        <a:p>
          <a:endParaRPr lang="ru-RU"/>
        </a:p>
      </dgm:t>
    </dgm:pt>
    <dgm:pt modelId="{A9081BA5-15A2-4C65-BCD4-043C6B2B5B2B}">
      <dgm:prSet phldrT="[Текст]"/>
      <dgm:spPr/>
      <dgm:t>
        <a:bodyPr/>
        <a:lstStyle/>
        <a:p>
          <a:r>
            <a:rPr lang="ru-RU" dirty="0">
              <a:solidFill>
                <a:srgbClr val="0033CC"/>
              </a:solidFill>
            </a:rPr>
            <a:t>Концептуальные</a:t>
          </a:r>
        </a:p>
      </dgm:t>
    </dgm:pt>
    <dgm:pt modelId="{398723FF-B142-4D1C-AEA6-BDF15CE347C1}" type="parTrans" cxnId="{BC517F43-0784-41FC-BFD8-2C76CE90D244}">
      <dgm:prSet/>
      <dgm:spPr/>
      <dgm:t>
        <a:bodyPr/>
        <a:lstStyle/>
        <a:p>
          <a:endParaRPr lang="ru-RU"/>
        </a:p>
      </dgm:t>
    </dgm:pt>
    <dgm:pt modelId="{5B77ED16-8716-48A3-8368-7ECB353E0548}" type="sibTrans" cxnId="{BC517F43-0784-41FC-BFD8-2C76CE90D244}">
      <dgm:prSet/>
      <dgm:spPr/>
      <dgm:t>
        <a:bodyPr/>
        <a:lstStyle/>
        <a:p>
          <a:endParaRPr lang="ru-RU"/>
        </a:p>
      </dgm:t>
    </dgm:pt>
    <dgm:pt modelId="{3731E1F9-1B56-43D0-9BF0-163432FE3ADB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Программа развития образовательной организации</a:t>
          </a:r>
        </a:p>
      </dgm:t>
    </dgm:pt>
    <dgm:pt modelId="{6A1BAC3A-2C7C-4439-AB74-C01ABE896F02}" type="parTrans" cxnId="{AAE12300-AE9C-4723-B166-F2FA323869F8}">
      <dgm:prSet/>
      <dgm:spPr/>
      <dgm:t>
        <a:bodyPr/>
        <a:lstStyle/>
        <a:p>
          <a:endParaRPr lang="ru-RU"/>
        </a:p>
      </dgm:t>
    </dgm:pt>
    <dgm:pt modelId="{F74B31F8-17EF-42F9-8757-640B95689876}" type="sibTrans" cxnId="{AAE12300-AE9C-4723-B166-F2FA323869F8}">
      <dgm:prSet/>
      <dgm:spPr/>
      <dgm:t>
        <a:bodyPr/>
        <a:lstStyle/>
        <a:p>
          <a:endParaRPr lang="ru-RU"/>
        </a:p>
      </dgm:t>
    </dgm:pt>
    <dgm:pt modelId="{259641C8-DF62-40D3-A909-9403655107C8}">
      <dgm:prSet phldrT="[Текст]"/>
      <dgm:spPr/>
      <dgm:t>
        <a:bodyPr/>
        <a:lstStyle/>
        <a:p>
          <a:r>
            <a:rPr lang="ru-RU" dirty="0">
              <a:solidFill>
                <a:srgbClr val="0033CC"/>
              </a:solidFill>
            </a:rPr>
            <a:t>Среднесрочная программа</a:t>
          </a:r>
        </a:p>
      </dgm:t>
    </dgm:pt>
    <dgm:pt modelId="{EF5E99BA-B1D2-437C-B621-A42BFC6FE409}" type="parTrans" cxnId="{4992B72E-B5BF-474C-8C8F-C2E66F037D4B}">
      <dgm:prSet/>
      <dgm:spPr/>
      <dgm:t>
        <a:bodyPr/>
        <a:lstStyle/>
        <a:p>
          <a:endParaRPr lang="ru-RU"/>
        </a:p>
      </dgm:t>
    </dgm:pt>
    <dgm:pt modelId="{77C1D65D-D12C-43B5-9C6B-BC34ABB7A6D6}" type="sibTrans" cxnId="{4992B72E-B5BF-474C-8C8F-C2E66F037D4B}">
      <dgm:prSet/>
      <dgm:spPr/>
      <dgm:t>
        <a:bodyPr/>
        <a:lstStyle/>
        <a:p>
          <a:endParaRPr lang="ru-RU"/>
        </a:p>
      </dgm:t>
    </dgm:pt>
    <dgm:pt modelId="{19982101-E967-4096-9030-9C04BBF40B39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Подтверждающие</a:t>
          </a:r>
        </a:p>
      </dgm:t>
    </dgm:pt>
    <dgm:pt modelId="{B8992790-EC71-48C6-AF4C-3A6DA914804D}" type="parTrans" cxnId="{5299D58E-12D6-4C27-8DF7-7F642CE73B70}">
      <dgm:prSet/>
      <dgm:spPr/>
      <dgm:t>
        <a:bodyPr/>
        <a:lstStyle/>
        <a:p>
          <a:endParaRPr lang="ru-RU"/>
        </a:p>
      </dgm:t>
    </dgm:pt>
    <dgm:pt modelId="{5BB55A5F-7B00-438A-BBB7-69B0D77CF28E}" type="sibTrans" cxnId="{5299D58E-12D6-4C27-8DF7-7F642CE73B70}">
      <dgm:prSet/>
      <dgm:spPr/>
      <dgm:t>
        <a:bodyPr/>
        <a:lstStyle/>
        <a:p>
          <a:endParaRPr lang="ru-RU"/>
        </a:p>
      </dgm:t>
    </dgm:pt>
    <dgm:pt modelId="{F3466F35-D982-4F67-8219-C5FE03D5B141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Антирисковая программа с дорожной картой</a:t>
          </a:r>
        </a:p>
      </dgm:t>
    </dgm:pt>
    <dgm:pt modelId="{76780592-43E0-4AF8-8488-FE08B7F2C282}" type="parTrans" cxnId="{1621856C-4D64-49B6-9682-813BEB5714AF}">
      <dgm:prSet/>
      <dgm:spPr/>
      <dgm:t>
        <a:bodyPr/>
        <a:lstStyle/>
        <a:p>
          <a:endParaRPr lang="ru-RU"/>
        </a:p>
      </dgm:t>
    </dgm:pt>
    <dgm:pt modelId="{AA37BCFF-F665-48F7-84E2-7262342B5869}" type="sibTrans" cxnId="{1621856C-4D64-49B6-9682-813BEB5714AF}">
      <dgm:prSet/>
      <dgm:spPr/>
      <dgm:t>
        <a:bodyPr/>
        <a:lstStyle/>
        <a:p>
          <a:endParaRPr lang="ru-RU"/>
        </a:p>
      </dgm:t>
    </dgm:pt>
    <dgm:pt modelId="{E365F243-903F-462C-9A5B-6267EE1DAC3F}" type="pres">
      <dgm:prSet presAssocID="{2DAB2EF2-1207-403B-8CDA-106035CEF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BB8CDA-5FB2-4E17-B052-92AC2E377D53}" type="pres">
      <dgm:prSet presAssocID="{9FA92EB7-CC9B-4511-A82B-296E46C1186A}" presName="hierRoot1" presStyleCnt="0"/>
      <dgm:spPr/>
    </dgm:pt>
    <dgm:pt modelId="{B43157A8-A0F8-4461-8B21-EDCCC4AFA1A6}" type="pres">
      <dgm:prSet presAssocID="{9FA92EB7-CC9B-4511-A82B-296E46C1186A}" presName="composite" presStyleCnt="0"/>
      <dgm:spPr/>
    </dgm:pt>
    <dgm:pt modelId="{E94123BD-1E2C-47E5-931C-11AB6ECEF23C}" type="pres">
      <dgm:prSet presAssocID="{9FA92EB7-CC9B-4511-A82B-296E46C1186A}" presName="background" presStyleLbl="node0" presStyleIdx="0" presStyleCnt="1"/>
      <dgm:spPr/>
    </dgm:pt>
    <dgm:pt modelId="{1D78BA95-7A5C-4EAB-826B-ABCB73ECE1D7}" type="pres">
      <dgm:prSet presAssocID="{9FA92EB7-CC9B-4511-A82B-296E46C1186A}" presName="text" presStyleLbl="fgAcc0" presStyleIdx="0" presStyleCnt="1" custScaleY="102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DDC5AA-6952-4B98-9991-9C8963566F6B}" type="pres">
      <dgm:prSet presAssocID="{9FA92EB7-CC9B-4511-A82B-296E46C1186A}" presName="hierChild2" presStyleCnt="0"/>
      <dgm:spPr/>
    </dgm:pt>
    <dgm:pt modelId="{151146CF-C715-4D3A-A529-42E196CD494C}" type="pres">
      <dgm:prSet presAssocID="{398723FF-B142-4D1C-AEA6-BDF15CE347C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01E640A-9980-4B3A-AB9F-072D70F72DBF}" type="pres">
      <dgm:prSet presAssocID="{A9081BA5-15A2-4C65-BCD4-043C6B2B5B2B}" presName="hierRoot2" presStyleCnt="0"/>
      <dgm:spPr/>
    </dgm:pt>
    <dgm:pt modelId="{69B51911-8A0F-4951-9132-417EC8A0188B}" type="pres">
      <dgm:prSet presAssocID="{A9081BA5-15A2-4C65-BCD4-043C6B2B5B2B}" presName="composite2" presStyleCnt="0"/>
      <dgm:spPr/>
    </dgm:pt>
    <dgm:pt modelId="{73C1082F-ADD8-4039-A6BF-1448278CF9FA}" type="pres">
      <dgm:prSet presAssocID="{A9081BA5-15A2-4C65-BCD4-043C6B2B5B2B}" presName="background2" presStyleLbl="node2" presStyleIdx="0" presStyleCnt="2"/>
      <dgm:spPr/>
    </dgm:pt>
    <dgm:pt modelId="{5A41C9CB-9AA8-42DF-A9A7-445428076400}" type="pres">
      <dgm:prSet presAssocID="{A9081BA5-15A2-4C65-BCD4-043C6B2B5B2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A0A59-9BF2-42D6-A28E-B8074EC960AC}" type="pres">
      <dgm:prSet presAssocID="{A9081BA5-15A2-4C65-BCD4-043C6B2B5B2B}" presName="hierChild3" presStyleCnt="0"/>
      <dgm:spPr/>
    </dgm:pt>
    <dgm:pt modelId="{F9766430-1F1C-4D0D-A5A0-2B5E67112C35}" type="pres">
      <dgm:prSet presAssocID="{6A1BAC3A-2C7C-4439-AB74-C01ABE896F02}" presName="Name17" presStyleLbl="parChTrans1D3" presStyleIdx="0" presStyleCnt="3"/>
      <dgm:spPr/>
      <dgm:t>
        <a:bodyPr/>
        <a:lstStyle/>
        <a:p>
          <a:endParaRPr lang="ru-RU"/>
        </a:p>
      </dgm:t>
    </dgm:pt>
    <dgm:pt modelId="{0388C7E3-E12E-47C0-9F03-FEBC4CDD104D}" type="pres">
      <dgm:prSet presAssocID="{3731E1F9-1B56-43D0-9BF0-163432FE3ADB}" presName="hierRoot3" presStyleCnt="0"/>
      <dgm:spPr/>
    </dgm:pt>
    <dgm:pt modelId="{EC1F9049-C3C5-41E3-A1E7-2D7AAEB32D51}" type="pres">
      <dgm:prSet presAssocID="{3731E1F9-1B56-43D0-9BF0-163432FE3ADB}" presName="composite3" presStyleCnt="0"/>
      <dgm:spPr/>
    </dgm:pt>
    <dgm:pt modelId="{9502BB55-912E-4472-8A61-868C1F46BA00}" type="pres">
      <dgm:prSet presAssocID="{3731E1F9-1B56-43D0-9BF0-163432FE3ADB}" presName="background3" presStyleLbl="node3" presStyleIdx="0" presStyleCnt="3"/>
      <dgm:spPr/>
    </dgm:pt>
    <dgm:pt modelId="{D6B8771B-9CCA-46A4-8F0D-B43C2BB03374}" type="pres">
      <dgm:prSet presAssocID="{3731E1F9-1B56-43D0-9BF0-163432FE3ADB}" presName="text3" presStyleLbl="fgAcc3" presStyleIdx="0" presStyleCnt="3" custLinFactNeighborX="-2051" custLinFactNeighborY="-1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662E8-C61B-42F8-BFA5-97E648513B01}" type="pres">
      <dgm:prSet presAssocID="{3731E1F9-1B56-43D0-9BF0-163432FE3ADB}" presName="hierChild4" presStyleCnt="0"/>
      <dgm:spPr/>
    </dgm:pt>
    <dgm:pt modelId="{3C8547EE-CDA9-45FE-A94F-0B4BDC607157}" type="pres">
      <dgm:prSet presAssocID="{EF5E99BA-B1D2-437C-B621-A42BFC6FE40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0C47C17-91D8-4A8E-AE1C-41C4A043E6FA}" type="pres">
      <dgm:prSet presAssocID="{259641C8-DF62-40D3-A909-9403655107C8}" presName="hierRoot3" presStyleCnt="0"/>
      <dgm:spPr/>
    </dgm:pt>
    <dgm:pt modelId="{D5FA26A3-9FE9-4CEC-84A4-B3869BDFD0EF}" type="pres">
      <dgm:prSet presAssocID="{259641C8-DF62-40D3-A909-9403655107C8}" presName="composite3" presStyleCnt="0"/>
      <dgm:spPr/>
    </dgm:pt>
    <dgm:pt modelId="{69CC6BC2-2D34-44CA-917E-8ED62178A721}" type="pres">
      <dgm:prSet presAssocID="{259641C8-DF62-40D3-A909-9403655107C8}" presName="background3" presStyleLbl="node3" presStyleIdx="1" presStyleCnt="3"/>
      <dgm:spPr/>
    </dgm:pt>
    <dgm:pt modelId="{E8712E01-B829-4EE4-8D33-C89667FBFFB8}" type="pres">
      <dgm:prSet presAssocID="{259641C8-DF62-40D3-A909-9403655107C8}" presName="text3" presStyleLbl="fgAcc3" presStyleIdx="1" presStyleCnt="3" custLinFactNeighborX="-2051" custLinFactNeighborY="-2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C73BC4-3476-436C-B2C2-F069342C16CA}" type="pres">
      <dgm:prSet presAssocID="{259641C8-DF62-40D3-A909-9403655107C8}" presName="hierChild4" presStyleCnt="0"/>
      <dgm:spPr/>
    </dgm:pt>
    <dgm:pt modelId="{5039C984-A09C-4607-BC68-5C7D97FA36CB}" type="pres">
      <dgm:prSet presAssocID="{B8992790-EC71-48C6-AF4C-3A6DA914804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E0AFE5-6B15-4361-913C-6487103161DD}" type="pres">
      <dgm:prSet presAssocID="{19982101-E967-4096-9030-9C04BBF40B39}" presName="hierRoot2" presStyleCnt="0"/>
      <dgm:spPr/>
    </dgm:pt>
    <dgm:pt modelId="{C942954C-D210-4B49-8DB4-C766ADFC7E3C}" type="pres">
      <dgm:prSet presAssocID="{19982101-E967-4096-9030-9C04BBF40B39}" presName="composite2" presStyleCnt="0"/>
      <dgm:spPr/>
    </dgm:pt>
    <dgm:pt modelId="{CA1A174B-1728-4668-A560-2F9B5DA86EDA}" type="pres">
      <dgm:prSet presAssocID="{19982101-E967-4096-9030-9C04BBF40B39}" presName="background2" presStyleLbl="node2" presStyleIdx="1" presStyleCnt="2"/>
      <dgm:spPr/>
    </dgm:pt>
    <dgm:pt modelId="{C0A464D7-E4C3-4F02-A1A7-39237778E513}" type="pres">
      <dgm:prSet presAssocID="{19982101-E967-4096-9030-9C04BBF40B3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D1B9F8-7EDF-4D23-A0B8-142AE82C374C}" type="pres">
      <dgm:prSet presAssocID="{19982101-E967-4096-9030-9C04BBF40B39}" presName="hierChild3" presStyleCnt="0"/>
      <dgm:spPr/>
    </dgm:pt>
    <dgm:pt modelId="{6898DDED-31AC-4F9F-ADA9-8A9883794221}" type="pres">
      <dgm:prSet presAssocID="{76780592-43E0-4AF8-8488-FE08B7F2C28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09EDADB-2E56-46EE-B8FB-F8AF76F9ED51}" type="pres">
      <dgm:prSet presAssocID="{F3466F35-D982-4F67-8219-C5FE03D5B141}" presName="hierRoot3" presStyleCnt="0"/>
      <dgm:spPr/>
    </dgm:pt>
    <dgm:pt modelId="{1C9F075A-3E50-4149-9590-CB996AAD12FE}" type="pres">
      <dgm:prSet presAssocID="{F3466F35-D982-4F67-8219-C5FE03D5B141}" presName="composite3" presStyleCnt="0"/>
      <dgm:spPr/>
    </dgm:pt>
    <dgm:pt modelId="{3348231A-788B-4142-88DC-207C4D8E1622}" type="pres">
      <dgm:prSet presAssocID="{F3466F35-D982-4F67-8219-C5FE03D5B141}" presName="background3" presStyleLbl="node3" presStyleIdx="2" presStyleCnt="3"/>
      <dgm:spPr/>
    </dgm:pt>
    <dgm:pt modelId="{7F163E1F-21BD-4793-B0F4-B42C395C6D94}" type="pres">
      <dgm:prSet presAssocID="{F3466F35-D982-4F67-8219-C5FE03D5B141}" presName="text3" presStyleLbl="fgAcc3" presStyleIdx="2" presStyleCnt="3" custScaleX="120375" custScaleY="83148" custLinFactNeighborX="13689" custLinFactNeighborY="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FA7A3-99FD-4D23-922A-EE2FCBB62618}" type="pres">
      <dgm:prSet presAssocID="{F3466F35-D982-4F67-8219-C5FE03D5B141}" presName="hierChild4" presStyleCnt="0"/>
      <dgm:spPr/>
    </dgm:pt>
  </dgm:ptLst>
  <dgm:cxnLst>
    <dgm:cxn modelId="{4974CBFA-470C-47CA-8C78-2D4A05AA4E01}" type="presOf" srcId="{F3466F35-D982-4F67-8219-C5FE03D5B141}" destId="{7F163E1F-21BD-4793-B0F4-B42C395C6D94}" srcOrd="0" destOrd="0" presId="urn:microsoft.com/office/officeart/2005/8/layout/hierarchy1"/>
    <dgm:cxn modelId="{08EEC597-11CD-4616-8218-4E706FCFE653}" type="presOf" srcId="{259641C8-DF62-40D3-A909-9403655107C8}" destId="{E8712E01-B829-4EE4-8D33-C89667FBFFB8}" srcOrd="0" destOrd="0" presId="urn:microsoft.com/office/officeart/2005/8/layout/hierarchy1"/>
    <dgm:cxn modelId="{4CA83042-CBD7-44E2-9224-7B9BD3A85143}" type="presOf" srcId="{398723FF-B142-4D1C-AEA6-BDF15CE347C1}" destId="{151146CF-C715-4D3A-A529-42E196CD494C}" srcOrd="0" destOrd="0" presId="urn:microsoft.com/office/officeart/2005/8/layout/hierarchy1"/>
    <dgm:cxn modelId="{B2DC4B97-BA66-4455-BCEF-E7369BE65959}" type="presOf" srcId="{A9081BA5-15A2-4C65-BCD4-043C6B2B5B2B}" destId="{5A41C9CB-9AA8-42DF-A9A7-445428076400}" srcOrd="0" destOrd="0" presId="urn:microsoft.com/office/officeart/2005/8/layout/hierarchy1"/>
    <dgm:cxn modelId="{4992B72E-B5BF-474C-8C8F-C2E66F037D4B}" srcId="{A9081BA5-15A2-4C65-BCD4-043C6B2B5B2B}" destId="{259641C8-DF62-40D3-A909-9403655107C8}" srcOrd="1" destOrd="0" parTransId="{EF5E99BA-B1D2-437C-B621-A42BFC6FE409}" sibTransId="{77C1D65D-D12C-43B5-9C6B-BC34ABB7A6D6}"/>
    <dgm:cxn modelId="{82E58C74-9BBA-4650-9506-6EB2F4EA255B}" type="presOf" srcId="{B8992790-EC71-48C6-AF4C-3A6DA914804D}" destId="{5039C984-A09C-4607-BC68-5C7D97FA36CB}" srcOrd="0" destOrd="0" presId="urn:microsoft.com/office/officeart/2005/8/layout/hierarchy1"/>
    <dgm:cxn modelId="{02C20025-F88F-4E36-82CC-002730414151}" type="presOf" srcId="{6A1BAC3A-2C7C-4439-AB74-C01ABE896F02}" destId="{F9766430-1F1C-4D0D-A5A0-2B5E67112C35}" srcOrd="0" destOrd="0" presId="urn:microsoft.com/office/officeart/2005/8/layout/hierarchy1"/>
    <dgm:cxn modelId="{67CC970F-D3B5-4B8E-8D3A-622824526D10}" type="presOf" srcId="{9FA92EB7-CC9B-4511-A82B-296E46C1186A}" destId="{1D78BA95-7A5C-4EAB-826B-ABCB73ECE1D7}" srcOrd="0" destOrd="0" presId="urn:microsoft.com/office/officeart/2005/8/layout/hierarchy1"/>
    <dgm:cxn modelId="{9AB69723-6A33-4D38-8C2D-EE676CA1DA0F}" type="presOf" srcId="{76780592-43E0-4AF8-8488-FE08B7F2C282}" destId="{6898DDED-31AC-4F9F-ADA9-8A9883794221}" srcOrd="0" destOrd="0" presId="urn:microsoft.com/office/officeart/2005/8/layout/hierarchy1"/>
    <dgm:cxn modelId="{1621856C-4D64-49B6-9682-813BEB5714AF}" srcId="{19982101-E967-4096-9030-9C04BBF40B39}" destId="{F3466F35-D982-4F67-8219-C5FE03D5B141}" srcOrd="0" destOrd="0" parTransId="{76780592-43E0-4AF8-8488-FE08B7F2C282}" sibTransId="{AA37BCFF-F665-48F7-84E2-7262342B5869}"/>
    <dgm:cxn modelId="{5299D58E-12D6-4C27-8DF7-7F642CE73B70}" srcId="{9FA92EB7-CC9B-4511-A82B-296E46C1186A}" destId="{19982101-E967-4096-9030-9C04BBF40B39}" srcOrd="1" destOrd="0" parTransId="{B8992790-EC71-48C6-AF4C-3A6DA914804D}" sibTransId="{5BB55A5F-7B00-438A-BBB7-69B0D77CF28E}"/>
    <dgm:cxn modelId="{AAE12300-AE9C-4723-B166-F2FA323869F8}" srcId="{A9081BA5-15A2-4C65-BCD4-043C6B2B5B2B}" destId="{3731E1F9-1B56-43D0-9BF0-163432FE3ADB}" srcOrd="0" destOrd="0" parTransId="{6A1BAC3A-2C7C-4439-AB74-C01ABE896F02}" sibTransId="{F74B31F8-17EF-42F9-8757-640B95689876}"/>
    <dgm:cxn modelId="{5003D2D7-A31D-4CE5-AE2A-0A8611974BE4}" srcId="{2DAB2EF2-1207-403B-8CDA-106035CEF452}" destId="{9FA92EB7-CC9B-4511-A82B-296E46C1186A}" srcOrd="0" destOrd="0" parTransId="{A66546DA-1AD1-47B7-8C4E-802C66DDA3CD}" sibTransId="{173516EC-1965-4C0B-914B-0F0B7A9578F4}"/>
    <dgm:cxn modelId="{92F55FFD-E133-4931-89B5-2CB0228CE817}" type="presOf" srcId="{3731E1F9-1B56-43D0-9BF0-163432FE3ADB}" destId="{D6B8771B-9CCA-46A4-8F0D-B43C2BB03374}" srcOrd="0" destOrd="0" presId="urn:microsoft.com/office/officeart/2005/8/layout/hierarchy1"/>
    <dgm:cxn modelId="{5E24F433-A14D-4131-83EB-F4F4856FEC5E}" type="presOf" srcId="{19982101-E967-4096-9030-9C04BBF40B39}" destId="{C0A464D7-E4C3-4F02-A1A7-39237778E513}" srcOrd="0" destOrd="0" presId="urn:microsoft.com/office/officeart/2005/8/layout/hierarchy1"/>
    <dgm:cxn modelId="{BC517F43-0784-41FC-BFD8-2C76CE90D244}" srcId="{9FA92EB7-CC9B-4511-A82B-296E46C1186A}" destId="{A9081BA5-15A2-4C65-BCD4-043C6B2B5B2B}" srcOrd="0" destOrd="0" parTransId="{398723FF-B142-4D1C-AEA6-BDF15CE347C1}" sibTransId="{5B77ED16-8716-48A3-8368-7ECB353E0548}"/>
    <dgm:cxn modelId="{5D604C82-5A47-403D-908D-EFE87915AE61}" type="presOf" srcId="{EF5E99BA-B1D2-437C-B621-A42BFC6FE409}" destId="{3C8547EE-CDA9-45FE-A94F-0B4BDC607157}" srcOrd="0" destOrd="0" presId="urn:microsoft.com/office/officeart/2005/8/layout/hierarchy1"/>
    <dgm:cxn modelId="{90356B5B-AAED-417D-A564-D03608AF2AB2}" type="presOf" srcId="{2DAB2EF2-1207-403B-8CDA-106035CEF452}" destId="{E365F243-903F-462C-9A5B-6267EE1DAC3F}" srcOrd="0" destOrd="0" presId="urn:microsoft.com/office/officeart/2005/8/layout/hierarchy1"/>
    <dgm:cxn modelId="{17B19C88-2112-4C3A-B114-D22F956EF87D}" type="presParOf" srcId="{E365F243-903F-462C-9A5B-6267EE1DAC3F}" destId="{7DBB8CDA-5FB2-4E17-B052-92AC2E377D53}" srcOrd="0" destOrd="0" presId="urn:microsoft.com/office/officeart/2005/8/layout/hierarchy1"/>
    <dgm:cxn modelId="{E8AEA14E-3734-4225-9F40-5D7221256AF0}" type="presParOf" srcId="{7DBB8CDA-5FB2-4E17-B052-92AC2E377D53}" destId="{B43157A8-A0F8-4461-8B21-EDCCC4AFA1A6}" srcOrd="0" destOrd="0" presId="urn:microsoft.com/office/officeart/2005/8/layout/hierarchy1"/>
    <dgm:cxn modelId="{5DA463FF-EE1D-4125-8C28-13343567FAC4}" type="presParOf" srcId="{B43157A8-A0F8-4461-8B21-EDCCC4AFA1A6}" destId="{E94123BD-1E2C-47E5-931C-11AB6ECEF23C}" srcOrd="0" destOrd="0" presId="urn:microsoft.com/office/officeart/2005/8/layout/hierarchy1"/>
    <dgm:cxn modelId="{110F6FA6-29CF-45B7-9449-48B73D9EBAA8}" type="presParOf" srcId="{B43157A8-A0F8-4461-8B21-EDCCC4AFA1A6}" destId="{1D78BA95-7A5C-4EAB-826B-ABCB73ECE1D7}" srcOrd="1" destOrd="0" presId="urn:microsoft.com/office/officeart/2005/8/layout/hierarchy1"/>
    <dgm:cxn modelId="{2B522E1F-C922-454F-9701-99E13819FBE7}" type="presParOf" srcId="{7DBB8CDA-5FB2-4E17-B052-92AC2E377D53}" destId="{62DDC5AA-6952-4B98-9991-9C8963566F6B}" srcOrd="1" destOrd="0" presId="urn:microsoft.com/office/officeart/2005/8/layout/hierarchy1"/>
    <dgm:cxn modelId="{11655F36-8B51-4398-9761-DC7B509C0F54}" type="presParOf" srcId="{62DDC5AA-6952-4B98-9991-9C8963566F6B}" destId="{151146CF-C715-4D3A-A529-42E196CD494C}" srcOrd="0" destOrd="0" presId="urn:microsoft.com/office/officeart/2005/8/layout/hierarchy1"/>
    <dgm:cxn modelId="{72B3DC39-FEB7-4945-8CBC-AC15074661F0}" type="presParOf" srcId="{62DDC5AA-6952-4B98-9991-9C8963566F6B}" destId="{501E640A-9980-4B3A-AB9F-072D70F72DBF}" srcOrd="1" destOrd="0" presId="urn:microsoft.com/office/officeart/2005/8/layout/hierarchy1"/>
    <dgm:cxn modelId="{778FF6AC-35A3-4216-83B5-E7F37E2DF132}" type="presParOf" srcId="{501E640A-9980-4B3A-AB9F-072D70F72DBF}" destId="{69B51911-8A0F-4951-9132-417EC8A0188B}" srcOrd="0" destOrd="0" presId="urn:microsoft.com/office/officeart/2005/8/layout/hierarchy1"/>
    <dgm:cxn modelId="{23CAB0CF-DF70-4CD4-BB61-110B0D19F9B1}" type="presParOf" srcId="{69B51911-8A0F-4951-9132-417EC8A0188B}" destId="{73C1082F-ADD8-4039-A6BF-1448278CF9FA}" srcOrd="0" destOrd="0" presId="urn:microsoft.com/office/officeart/2005/8/layout/hierarchy1"/>
    <dgm:cxn modelId="{49F30991-6C9A-4BA1-B3C2-BAEFA6CBF5CB}" type="presParOf" srcId="{69B51911-8A0F-4951-9132-417EC8A0188B}" destId="{5A41C9CB-9AA8-42DF-A9A7-445428076400}" srcOrd="1" destOrd="0" presId="urn:microsoft.com/office/officeart/2005/8/layout/hierarchy1"/>
    <dgm:cxn modelId="{6B748D83-C8E0-4AF1-B848-25ABE6581646}" type="presParOf" srcId="{501E640A-9980-4B3A-AB9F-072D70F72DBF}" destId="{BFCA0A59-9BF2-42D6-A28E-B8074EC960AC}" srcOrd="1" destOrd="0" presId="urn:microsoft.com/office/officeart/2005/8/layout/hierarchy1"/>
    <dgm:cxn modelId="{D502E1B4-5FFE-4C8B-AC6F-1E6F3B8442D6}" type="presParOf" srcId="{BFCA0A59-9BF2-42D6-A28E-B8074EC960AC}" destId="{F9766430-1F1C-4D0D-A5A0-2B5E67112C35}" srcOrd="0" destOrd="0" presId="urn:microsoft.com/office/officeart/2005/8/layout/hierarchy1"/>
    <dgm:cxn modelId="{F92E9A2E-5540-4F34-B800-99EFD954321B}" type="presParOf" srcId="{BFCA0A59-9BF2-42D6-A28E-B8074EC960AC}" destId="{0388C7E3-E12E-47C0-9F03-FEBC4CDD104D}" srcOrd="1" destOrd="0" presId="urn:microsoft.com/office/officeart/2005/8/layout/hierarchy1"/>
    <dgm:cxn modelId="{642383F2-3BA6-4808-B61B-E6CC5E4C4238}" type="presParOf" srcId="{0388C7E3-E12E-47C0-9F03-FEBC4CDD104D}" destId="{EC1F9049-C3C5-41E3-A1E7-2D7AAEB32D51}" srcOrd="0" destOrd="0" presId="urn:microsoft.com/office/officeart/2005/8/layout/hierarchy1"/>
    <dgm:cxn modelId="{8AF1A91E-08A4-422B-9610-4B04EF368931}" type="presParOf" srcId="{EC1F9049-C3C5-41E3-A1E7-2D7AAEB32D51}" destId="{9502BB55-912E-4472-8A61-868C1F46BA00}" srcOrd="0" destOrd="0" presId="urn:microsoft.com/office/officeart/2005/8/layout/hierarchy1"/>
    <dgm:cxn modelId="{41D73D79-8C02-483F-B9D0-FCBE20197E3F}" type="presParOf" srcId="{EC1F9049-C3C5-41E3-A1E7-2D7AAEB32D51}" destId="{D6B8771B-9CCA-46A4-8F0D-B43C2BB03374}" srcOrd="1" destOrd="0" presId="urn:microsoft.com/office/officeart/2005/8/layout/hierarchy1"/>
    <dgm:cxn modelId="{800B8B42-60FE-40B5-AF0D-F68ED7C4B92A}" type="presParOf" srcId="{0388C7E3-E12E-47C0-9F03-FEBC4CDD104D}" destId="{680662E8-C61B-42F8-BFA5-97E648513B01}" srcOrd="1" destOrd="0" presId="urn:microsoft.com/office/officeart/2005/8/layout/hierarchy1"/>
    <dgm:cxn modelId="{62234F13-7E47-4517-95CB-B6D531EF0035}" type="presParOf" srcId="{BFCA0A59-9BF2-42D6-A28E-B8074EC960AC}" destId="{3C8547EE-CDA9-45FE-A94F-0B4BDC607157}" srcOrd="2" destOrd="0" presId="urn:microsoft.com/office/officeart/2005/8/layout/hierarchy1"/>
    <dgm:cxn modelId="{69ACD8F3-7198-476E-8DC1-827F8D6FD8F6}" type="presParOf" srcId="{BFCA0A59-9BF2-42D6-A28E-B8074EC960AC}" destId="{A0C47C17-91D8-4A8E-AE1C-41C4A043E6FA}" srcOrd="3" destOrd="0" presId="urn:microsoft.com/office/officeart/2005/8/layout/hierarchy1"/>
    <dgm:cxn modelId="{BC6951A7-53D4-42DD-8A5E-A2A0F05877FF}" type="presParOf" srcId="{A0C47C17-91D8-4A8E-AE1C-41C4A043E6FA}" destId="{D5FA26A3-9FE9-4CEC-84A4-B3869BDFD0EF}" srcOrd="0" destOrd="0" presId="urn:microsoft.com/office/officeart/2005/8/layout/hierarchy1"/>
    <dgm:cxn modelId="{9D8E98C2-77AE-4DDD-8C43-3847DEA11855}" type="presParOf" srcId="{D5FA26A3-9FE9-4CEC-84A4-B3869BDFD0EF}" destId="{69CC6BC2-2D34-44CA-917E-8ED62178A721}" srcOrd="0" destOrd="0" presId="urn:microsoft.com/office/officeart/2005/8/layout/hierarchy1"/>
    <dgm:cxn modelId="{0474D734-611A-466D-8948-A1DFC127C33F}" type="presParOf" srcId="{D5FA26A3-9FE9-4CEC-84A4-B3869BDFD0EF}" destId="{E8712E01-B829-4EE4-8D33-C89667FBFFB8}" srcOrd="1" destOrd="0" presId="urn:microsoft.com/office/officeart/2005/8/layout/hierarchy1"/>
    <dgm:cxn modelId="{1F90568F-60D2-447D-B159-978875C8F616}" type="presParOf" srcId="{A0C47C17-91D8-4A8E-AE1C-41C4A043E6FA}" destId="{33C73BC4-3476-436C-B2C2-F069342C16CA}" srcOrd="1" destOrd="0" presId="urn:microsoft.com/office/officeart/2005/8/layout/hierarchy1"/>
    <dgm:cxn modelId="{8586C735-D466-4B37-A04C-B9EE36D4DC4F}" type="presParOf" srcId="{62DDC5AA-6952-4B98-9991-9C8963566F6B}" destId="{5039C984-A09C-4607-BC68-5C7D97FA36CB}" srcOrd="2" destOrd="0" presId="urn:microsoft.com/office/officeart/2005/8/layout/hierarchy1"/>
    <dgm:cxn modelId="{46F2B96D-A444-4AFE-BEF8-ABB3B4F203E1}" type="presParOf" srcId="{62DDC5AA-6952-4B98-9991-9C8963566F6B}" destId="{3CE0AFE5-6B15-4361-913C-6487103161DD}" srcOrd="3" destOrd="0" presId="urn:microsoft.com/office/officeart/2005/8/layout/hierarchy1"/>
    <dgm:cxn modelId="{75E8C782-08D2-49F9-910F-50C3EDA54E53}" type="presParOf" srcId="{3CE0AFE5-6B15-4361-913C-6487103161DD}" destId="{C942954C-D210-4B49-8DB4-C766ADFC7E3C}" srcOrd="0" destOrd="0" presId="urn:microsoft.com/office/officeart/2005/8/layout/hierarchy1"/>
    <dgm:cxn modelId="{AE3BC382-8D12-4E88-BA3A-EAD3D55EAC15}" type="presParOf" srcId="{C942954C-D210-4B49-8DB4-C766ADFC7E3C}" destId="{CA1A174B-1728-4668-A560-2F9B5DA86EDA}" srcOrd="0" destOrd="0" presId="urn:microsoft.com/office/officeart/2005/8/layout/hierarchy1"/>
    <dgm:cxn modelId="{C2909183-4A82-4BF1-9FE7-2213F791E256}" type="presParOf" srcId="{C942954C-D210-4B49-8DB4-C766ADFC7E3C}" destId="{C0A464D7-E4C3-4F02-A1A7-39237778E513}" srcOrd="1" destOrd="0" presId="urn:microsoft.com/office/officeart/2005/8/layout/hierarchy1"/>
    <dgm:cxn modelId="{E0E94A83-0BC7-4133-8A14-E8E8F771C8EB}" type="presParOf" srcId="{3CE0AFE5-6B15-4361-913C-6487103161DD}" destId="{CAD1B9F8-7EDF-4D23-A0B8-142AE82C374C}" srcOrd="1" destOrd="0" presId="urn:microsoft.com/office/officeart/2005/8/layout/hierarchy1"/>
    <dgm:cxn modelId="{DA089708-3A58-45F8-9C82-42B41AE1B9F5}" type="presParOf" srcId="{CAD1B9F8-7EDF-4D23-A0B8-142AE82C374C}" destId="{6898DDED-31AC-4F9F-ADA9-8A9883794221}" srcOrd="0" destOrd="0" presId="urn:microsoft.com/office/officeart/2005/8/layout/hierarchy1"/>
    <dgm:cxn modelId="{ECC29E86-0A1E-407A-8F22-F98CC3F6A7F6}" type="presParOf" srcId="{CAD1B9F8-7EDF-4D23-A0B8-142AE82C374C}" destId="{309EDADB-2E56-46EE-B8FB-F8AF76F9ED51}" srcOrd="1" destOrd="0" presId="urn:microsoft.com/office/officeart/2005/8/layout/hierarchy1"/>
    <dgm:cxn modelId="{E9DCCB5F-6939-4B70-9124-91F5FEBD04C8}" type="presParOf" srcId="{309EDADB-2E56-46EE-B8FB-F8AF76F9ED51}" destId="{1C9F075A-3E50-4149-9590-CB996AAD12FE}" srcOrd="0" destOrd="0" presId="urn:microsoft.com/office/officeart/2005/8/layout/hierarchy1"/>
    <dgm:cxn modelId="{758631BE-DDBF-4E82-80F8-3182C3F1DC06}" type="presParOf" srcId="{1C9F075A-3E50-4149-9590-CB996AAD12FE}" destId="{3348231A-788B-4142-88DC-207C4D8E1622}" srcOrd="0" destOrd="0" presId="urn:microsoft.com/office/officeart/2005/8/layout/hierarchy1"/>
    <dgm:cxn modelId="{8F2979D4-EC66-447D-B6F4-88F7EA2F7060}" type="presParOf" srcId="{1C9F075A-3E50-4149-9590-CB996AAD12FE}" destId="{7F163E1F-21BD-4793-B0F4-B42C395C6D94}" srcOrd="1" destOrd="0" presId="urn:microsoft.com/office/officeart/2005/8/layout/hierarchy1"/>
    <dgm:cxn modelId="{87755D22-F6D5-41F7-BE87-3CC03FC81EAC}" type="presParOf" srcId="{309EDADB-2E56-46EE-B8FB-F8AF76F9ED51}" destId="{7F4FA7A3-99FD-4D23-922A-EE2FCBB626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8DDED-31AC-4F9F-ADA9-8A9883794221}">
      <dsp:nvSpPr>
        <dsp:cNvPr id="0" name=""/>
        <dsp:cNvSpPr/>
      </dsp:nvSpPr>
      <dsp:spPr>
        <a:xfrm>
          <a:off x="6400054" y="2779488"/>
          <a:ext cx="241036" cy="572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248"/>
              </a:lnTo>
              <a:lnTo>
                <a:pt x="241036" y="409248"/>
              </a:lnTo>
              <a:lnTo>
                <a:pt x="241036" y="57236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9C984-A09C-4607-BC68-5C7D97FA36CB}">
      <dsp:nvSpPr>
        <dsp:cNvPr id="0" name=""/>
        <dsp:cNvSpPr/>
      </dsp:nvSpPr>
      <dsp:spPr>
        <a:xfrm>
          <a:off x="4696291" y="1149276"/>
          <a:ext cx="1703762" cy="512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981"/>
              </a:lnTo>
              <a:lnTo>
                <a:pt x="1703762" y="348981"/>
              </a:lnTo>
              <a:lnTo>
                <a:pt x="1703762" y="51210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547EE-CDA9-45FE-A94F-0B4BDC607157}">
      <dsp:nvSpPr>
        <dsp:cNvPr id="0" name=""/>
        <dsp:cNvSpPr/>
      </dsp:nvSpPr>
      <dsp:spPr>
        <a:xfrm>
          <a:off x="2992529" y="2779488"/>
          <a:ext cx="1039933" cy="488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897"/>
              </a:lnTo>
              <a:lnTo>
                <a:pt x="1039933" y="324897"/>
              </a:lnTo>
              <a:lnTo>
                <a:pt x="1039933" y="48801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6430-1F1C-4D0D-A5A0-2B5E67112C35}">
      <dsp:nvSpPr>
        <dsp:cNvPr id="0" name=""/>
        <dsp:cNvSpPr/>
      </dsp:nvSpPr>
      <dsp:spPr>
        <a:xfrm>
          <a:off x="1880367" y="2779488"/>
          <a:ext cx="1112161" cy="500058"/>
        </a:xfrm>
        <a:custGeom>
          <a:avLst/>
          <a:gdLst/>
          <a:ahLst/>
          <a:cxnLst/>
          <a:rect l="0" t="0" r="0" b="0"/>
          <a:pathLst>
            <a:path>
              <a:moveTo>
                <a:pt x="1112161" y="0"/>
              </a:moveTo>
              <a:lnTo>
                <a:pt x="1112161" y="336939"/>
              </a:lnTo>
              <a:lnTo>
                <a:pt x="0" y="336939"/>
              </a:lnTo>
              <a:lnTo>
                <a:pt x="0" y="50005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146CF-C715-4D3A-A529-42E196CD494C}">
      <dsp:nvSpPr>
        <dsp:cNvPr id="0" name=""/>
        <dsp:cNvSpPr/>
      </dsp:nvSpPr>
      <dsp:spPr>
        <a:xfrm>
          <a:off x="2992529" y="1149276"/>
          <a:ext cx="1703762" cy="512100"/>
        </a:xfrm>
        <a:custGeom>
          <a:avLst/>
          <a:gdLst/>
          <a:ahLst/>
          <a:cxnLst/>
          <a:rect l="0" t="0" r="0" b="0"/>
          <a:pathLst>
            <a:path>
              <a:moveTo>
                <a:pt x="1703762" y="0"/>
              </a:moveTo>
              <a:lnTo>
                <a:pt x="1703762" y="348981"/>
              </a:lnTo>
              <a:lnTo>
                <a:pt x="0" y="348981"/>
              </a:lnTo>
              <a:lnTo>
                <a:pt x="0" y="51210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123BD-1E2C-47E5-931C-11AB6ECEF23C}">
      <dsp:nvSpPr>
        <dsp:cNvPr id="0" name=""/>
        <dsp:cNvSpPr/>
      </dsp:nvSpPr>
      <dsp:spPr>
        <a:xfrm>
          <a:off x="3815889" y="1836"/>
          <a:ext cx="1760805" cy="11474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78BA95-7A5C-4EAB-826B-ABCB73ECE1D7}">
      <dsp:nvSpPr>
        <dsp:cNvPr id="0" name=""/>
        <dsp:cNvSpPr/>
      </dsp:nvSpPr>
      <dsp:spPr>
        <a:xfrm>
          <a:off x="4011534" y="187699"/>
          <a:ext cx="1760805" cy="1147439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33CC"/>
              </a:solidFill>
            </a:rPr>
            <a:t>Документы, размещенные в ИС МЭДК</a:t>
          </a:r>
        </a:p>
      </dsp:txBody>
      <dsp:txXfrm>
        <a:off x="4045141" y="221306"/>
        <a:ext cx="1693591" cy="1080225"/>
      </dsp:txXfrm>
    </dsp:sp>
    <dsp:sp modelId="{73C1082F-ADD8-4039-A6BF-1448278CF9FA}">
      <dsp:nvSpPr>
        <dsp:cNvPr id="0" name=""/>
        <dsp:cNvSpPr/>
      </dsp:nvSpPr>
      <dsp:spPr>
        <a:xfrm>
          <a:off x="2112126" y="1661376"/>
          <a:ext cx="1760805" cy="11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41C9CB-9AA8-42DF-A9A7-445428076400}">
      <dsp:nvSpPr>
        <dsp:cNvPr id="0" name=""/>
        <dsp:cNvSpPr/>
      </dsp:nvSpPr>
      <dsp:spPr>
        <a:xfrm>
          <a:off x="2307771" y="1847239"/>
          <a:ext cx="1760805" cy="11181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rgbClr val="0033CC"/>
              </a:solidFill>
            </a:rPr>
            <a:t>Концептуальные</a:t>
          </a:r>
        </a:p>
      </dsp:txBody>
      <dsp:txXfrm>
        <a:off x="2340519" y="1879987"/>
        <a:ext cx="1695309" cy="1052615"/>
      </dsp:txXfrm>
    </dsp:sp>
    <dsp:sp modelId="{9502BB55-912E-4472-8A61-868C1F46BA00}">
      <dsp:nvSpPr>
        <dsp:cNvPr id="0" name=""/>
        <dsp:cNvSpPr/>
      </dsp:nvSpPr>
      <dsp:spPr>
        <a:xfrm>
          <a:off x="999964" y="3279547"/>
          <a:ext cx="1760805" cy="11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B8771B-9CCA-46A4-8F0D-B43C2BB03374}">
      <dsp:nvSpPr>
        <dsp:cNvPr id="0" name=""/>
        <dsp:cNvSpPr/>
      </dsp:nvSpPr>
      <dsp:spPr>
        <a:xfrm>
          <a:off x="1195609" y="3465409"/>
          <a:ext cx="1760805" cy="11181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rgbClr val="003399"/>
              </a:solidFill>
            </a:rPr>
            <a:t>Программа развития образовательной организации</a:t>
          </a:r>
        </a:p>
      </dsp:txBody>
      <dsp:txXfrm>
        <a:off x="1228357" y="3498157"/>
        <a:ext cx="1695309" cy="1052615"/>
      </dsp:txXfrm>
    </dsp:sp>
    <dsp:sp modelId="{69CC6BC2-2D34-44CA-917E-8ED62178A721}">
      <dsp:nvSpPr>
        <dsp:cNvPr id="0" name=""/>
        <dsp:cNvSpPr/>
      </dsp:nvSpPr>
      <dsp:spPr>
        <a:xfrm>
          <a:off x="3152060" y="3267505"/>
          <a:ext cx="1760805" cy="11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712E01-B829-4EE4-8D33-C89667FBFFB8}">
      <dsp:nvSpPr>
        <dsp:cNvPr id="0" name=""/>
        <dsp:cNvSpPr/>
      </dsp:nvSpPr>
      <dsp:spPr>
        <a:xfrm>
          <a:off x="3347705" y="3453367"/>
          <a:ext cx="1760805" cy="11181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rgbClr val="0033CC"/>
              </a:solidFill>
            </a:rPr>
            <a:t>Среднесрочная программа</a:t>
          </a:r>
        </a:p>
      </dsp:txBody>
      <dsp:txXfrm>
        <a:off x="3380453" y="3486115"/>
        <a:ext cx="1695309" cy="1052615"/>
      </dsp:txXfrm>
    </dsp:sp>
    <dsp:sp modelId="{CA1A174B-1728-4668-A560-2F9B5DA86EDA}">
      <dsp:nvSpPr>
        <dsp:cNvPr id="0" name=""/>
        <dsp:cNvSpPr/>
      </dsp:nvSpPr>
      <dsp:spPr>
        <a:xfrm>
          <a:off x="5519651" y="1661376"/>
          <a:ext cx="1760805" cy="11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A464D7-E4C3-4F02-A1A7-39237778E513}">
      <dsp:nvSpPr>
        <dsp:cNvPr id="0" name=""/>
        <dsp:cNvSpPr/>
      </dsp:nvSpPr>
      <dsp:spPr>
        <a:xfrm>
          <a:off x="5715296" y="1847239"/>
          <a:ext cx="1760805" cy="11181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rgbClr val="003399"/>
              </a:solidFill>
            </a:rPr>
            <a:t>Подтверждающие</a:t>
          </a:r>
        </a:p>
      </dsp:txBody>
      <dsp:txXfrm>
        <a:off x="5748044" y="1879987"/>
        <a:ext cx="1695309" cy="1052615"/>
      </dsp:txXfrm>
    </dsp:sp>
    <dsp:sp modelId="{3348231A-788B-4142-88DC-207C4D8E1622}">
      <dsp:nvSpPr>
        <dsp:cNvPr id="0" name=""/>
        <dsp:cNvSpPr/>
      </dsp:nvSpPr>
      <dsp:spPr>
        <a:xfrm>
          <a:off x="5581306" y="3351855"/>
          <a:ext cx="2119569" cy="92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63E1F-21BD-4793-B0F4-B42C395C6D94}">
      <dsp:nvSpPr>
        <dsp:cNvPr id="0" name=""/>
        <dsp:cNvSpPr/>
      </dsp:nvSpPr>
      <dsp:spPr>
        <a:xfrm>
          <a:off x="5776951" y="3537718"/>
          <a:ext cx="2119569" cy="92968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rgbClr val="003399"/>
              </a:solidFill>
            </a:rPr>
            <a:t>Антирисковая программа с дорожной картой</a:t>
          </a:r>
        </a:p>
      </dsp:txBody>
      <dsp:txXfrm>
        <a:off x="5804181" y="3564948"/>
        <a:ext cx="2065109" cy="875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2" cy="49689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02" y="0"/>
            <a:ext cx="2945072" cy="49689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F50CDCD-D99C-4B8F-8259-14B761AFA39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9" y="4777587"/>
            <a:ext cx="5437179" cy="3907619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3"/>
            <a:ext cx="2945072" cy="49689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02" y="9429743"/>
            <a:ext cx="2945072" cy="49689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251E3F9-0C95-4DF3-98FF-C2EE8EB5C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2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7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9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11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8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8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8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%20general@riacoko33.ru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5C01B1-79F3-452B-B217-D03B6433F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4000"/>
            <a:ext cx="12192000" cy="2311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проекта </a:t>
            </a:r>
            <a:b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 методической помощи 500+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FBA65F2-FCDA-4C47-8070-5A43864226E4}"/>
              </a:ext>
            </a:extLst>
          </p:cNvPr>
          <p:cNvSpPr/>
          <p:nvPr/>
        </p:nvSpPr>
        <p:spPr>
          <a:xfrm>
            <a:off x="299380" y="80883"/>
            <a:ext cx="104417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Владимирской области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Владимирской области 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«Региональный информационно-аналитический центр оценки качества образования»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931" y="207457"/>
            <a:ext cx="751976" cy="102749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5FBA48-434C-4DD1-B760-FD4A3CA10E1A}"/>
              </a:ext>
            </a:extLst>
          </p:cNvPr>
          <p:cNvSpPr/>
          <p:nvPr/>
        </p:nvSpPr>
        <p:spPr>
          <a:xfrm>
            <a:off x="7406936" y="5541860"/>
            <a:ext cx="4552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Терентьева И.В.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отдела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 качества            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ГБУ ВО РИАЦОКО</a:t>
            </a:r>
          </a:p>
        </p:txBody>
      </p:sp>
    </p:spTree>
    <p:extLst>
      <p:ext uri="{BB962C8B-B14F-4D97-AF65-F5344CB8AC3E}">
        <p14:creationId xmlns:p14="http://schemas.microsoft.com/office/powerpoint/2010/main" val="2406054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48" y="661600"/>
            <a:ext cx="10273315" cy="56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69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Работа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кураторов в ИС МЭДК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2095500"/>
            <a:ext cx="4800600" cy="42545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ООШ № 18 города Ковров</a:t>
            </a:r>
          </a:p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МБОУ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СОШ № 3 Александровского района</a:t>
            </a:r>
          </a:p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МБОУ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«Сергеевская СОШ» Вязниковского района</a:t>
            </a:r>
          </a:p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МБОУ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«Вашутинская ООШ» Гусь-Хрустального района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МБОУ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Серебровская ООШ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</a:t>
            </a:r>
          </a:p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«Першинская СОШ» Киржачского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marL="0" lv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МБОУ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«Краснооктябрьская СОШ» Ковровского района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8.МБОУ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«Павловская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Кольчугинского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marL="0" lv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«Тургеневская СОШ» Меленковского района</a:t>
            </a:r>
          </a:p>
          <a:p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13499" y="2032000"/>
            <a:ext cx="4533671" cy="369062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МБОУ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Булатниковская СОШ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Муромского района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«Аннинская СОШ» Петушинского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МБОУ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ООШ № 2  города Собинка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Волосатовская  СОШ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Селивановского  района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«Чамеревская СОШ» Судогодского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МБОУ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«Шихобаловская ОШ» Юрьев-Польского района</a:t>
            </a:r>
          </a:p>
          <a:p>
            <a:pPr lvl="0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5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300" y="88900"/>
            <a:ext cx="10159999" cy="1727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 проекта 500+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49021"/>
              </p:ext>
            </p:extLst>
          </p:nvPr>
        </p:nvGraphicFramePr>
        <p:xfrm>
          <a:off x="1079500" y="1828799"/>
          <a:ext cx="105283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595"/>
                <a:gridCol w="7223875"/>
                <a:gridCol w="2672830"/>
              </a:tblGrid>
              <a:tr h="725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</a:rPr>
                        <a:t>№ п/п</a:t>
                      </a:r>
                      <a:endParaRPr lang="ru-RU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3399"/>
                          </a:solidFill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rgbClr val="003399"/>
                          </a:solidFill>
                        </a:rPr>
                        <a:t>Мероприятия</a:t>
                      </a:r>
                      <a:endParaRPr lang="ru-RU" sz="2000" b="1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99"/>
                          </a:solidFill>
                        </a:rPr>
                        <a:t>Сроки выполнения</a:t>
                      </a:r>
                      <a:endParaRPr lang="ru-RU" sz="200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464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Координационное  сопровождение  размещения ОО данных для первичного мониторинга наступления позитивных изменений в ИС МЭДК (2 этап)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 20.10.2021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248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Получение от Федерального координатора результатов выборочной экспертизы документов ОО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 15.11.2021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64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Серия родительских собраний «Включение родителей обучающихся с низкими образовательными результатами в образовательный процесс школы»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-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0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Рабочее совещание по рисковым направлениям № 4,5,6,7,9,10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5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Рабочее совещания по рисковым направлениям № 2 и № 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5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Подведение  итогов проекта  Федеральным координатором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 20.12.2021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5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Отчетная сессия образовательных организаций-участников проекта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2022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590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9906549-40D5-43F3-A5AB-0B8F679CE090}"/>
              </a:ext>
            </a:extLst>
          </p:cNvPr>
          <p:cNvSpPr txBox="1"/>
          <p:nvPr/>
        </p:nvSpPr>
        <p:spPr>
          <a:xfrm>
            <a:off x="4472407" y="559636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40" y="77426"/>
            <a:ext cx="3598554" cy="2126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B68083D-A193-4518-B242-3677DA5A26E7}"/>
              </a:ext>
            </a:extLst>
          </p:cNvPr>
          <p:cNvSpPr txBox="1"/>
          <p:nvPr/>
        </p:nvSpPr>
        <p:spPr>
          <a:xfrm>
            <a:off x="2109925" y="2698306"/>
            <a:ext cx="8078681" cy="36933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ГОСУДАРСТВЕННОЕ БЮДЖЕТНОЕ УЧРЕЖДЕНИЕ ВЛАДИМИРСКОЙ ОБЛАСТИ</a:t>
            </a:r>
          </a:p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"РЕГИОНАЛЬНЫЙ ИНФОРМАЦИОННО-АНАЛИТИЧЕСКИЙ ЦЕНТР ОЦЕНКИ КАЧЕСТВА ОБРАЗОВАНИЯ"</a:t>
            </a:r>
          </a:p>
          <a:p>
            <a:pPr algn="ctr"/>
            <a:endParaRPr lang="ru-RU" dirty="0"/>
          </a:p>
          <a:p>
            <a:pPr algn="ctr"/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pPr algn="ctr"/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8(4922)53-02-65, 44-71-82</a:t>
            </a:r>
          </a:p>
          <a:p>
            <a:pPr algn="ctr"/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-mail:</a:t>
            </a:r>
            <a:r>
              <a:rPr 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 general@riacoko33.ru</a:t>
            </a:r>
            <a:endParaRPr lang="ru-RU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https://riacoko33.ru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406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900"/>
            <a:ext cx="12118019" cy="1447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управленческого цикла  в проекте 500+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013" y="1800225"/>
            <a:ext cx="9686835" cy="4800600"/>
          </a:xfrm>
        </p:spPr>
        <p:txBody>
          <a:bodyPr>
            <a:no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Создать условия для наступления позитивных изменений в укладе и практиках школ, участвующих в проекте, по направлениям выявленных рисков снижения результатов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Определить участников, предоставить методические ресурсы, адресно выявить риски снижения результатов, организовать поддержку продвижения всех участников по дорожной карте  проекта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Соответствие размещаемых в ИС МЭДК документов организационным и методическим требованиям проекта</a:t>
            </a:r>
            <a:endParaRPr lang="ru-RU" sz="24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780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500+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2090738"/>
            <a:ext cx="2076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03970246"/>
              </p:ext>
            </p:extLst>
          </p:nvPr>
        </p:nvGraphicFramePr>
        <p:xfrm>
          <a:off x="3017837" y="1854200"/>
          <a:ext cx="8691563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398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45" y="496653"/>
            <a:ext cx="10603882" cy="596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71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4756"/>
            <a:ext cx="10400323" cy="576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23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72" y="547209"/>
            <a:ext cx="10357302" cy="575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2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Мониторинг концептуальных документов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образовательной организации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1598" y="2752606"/>
            <a:ext cx="4754880" cy="356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Соответствие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рекомендациям по ведению ИС МЭДК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участников проекта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Не соответствует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Александровского района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«Шихобаловская основная школа» Юрьев-Польского района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Среднесрочная  программа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45524" y="2658704"/>
            <a:ext cx="4754880" cy="3660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Соответствие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рекомендациям по ведению ИС МЭДК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участников </a:t>
            </a:r>
            <a:r>
              <a:rPr lang="ru-RU" sz="2000" dirty="0"/>
              <a:t>проекта</a:t>
            </a:r>
            <a:r>
              <a:rPr lang="ru-RU" sz="2000" dirty="0" smtClean="0"/>
              <a:t>)</a:t>
            </a:r>
            <a:endParaRPr lang="ru-RU" sz="2000" dirty="0"/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Александровского района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«Шихобаловская основная школа» Юрьев-Польского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58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33CC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рисковых профилей участниками проекта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79500" y="1905000"/>
          <a:ext cx="10414000" cy="433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51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819" y="233376"/>
            <a:ext cx="9784080" cy="150876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подтверждающих документов (антирисковая программа и дорожная карта)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 Методическим рекомендациям по ведению ИС МЭДК в 7 ОО (39% от всех участников проекта):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Александровского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29» города Владимир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Серебровская ООШ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«Першинская СОШ» Киржачского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«Тургеневская СОШ» Меленковского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Булатниковская СОШ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Муромского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13»  округа Муром</a:t>
            </a:r>
          </a:p>
          <a:p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93900"/>
            <a:ext cx="4826000" cy="47117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не отражают рисковые направления в 11 ОО (61 % от всех участников проекта):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«Сергеевская СОШ» Вязниковского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Ковров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«Вашутинская ООШ» Гусь-Хрустального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«Краснооктябрьская СОШ» Ковровского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«Павловская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Кольчугинского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«Аннинская СОШ» Петушинского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Волосатовская  СОШ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Собинка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«Чамеревская СОШ» Судогодского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«Красногвардейская СОШ» Суздальского  района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«Шихобаловская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Юрьев- Польского  района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2512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5910</TotalTime>
  <Words>653</Words>
  <Application>Microsoft Office PowerPoint</Application>
  <PresentationFormat>Произвольный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Окаймление</vt:lpstr>
      <vt:lpstr>  Региональный мониторинг Реализации проекта  адресной методической помощи 500+ </vt:lpstr>
      <vt:lpstr>Элементы управленческого цикла  в проекте 500+</vt:lpstr>
      <vt:lpstr>Реализация проекта 500+</vt:lpstr>
      <vt:lpstr>Презентация PowerPoint</vt:lpstr>
      <vt:lpstr>Презентация PowerPoint</vt:lpstr>
      <vt:lpstr>Презентация PowerPoint</vt:lpstr>
      <vt:lpstr>Региональный Мониторинг концептуальных документов</vt:lpstr>
      <vt:lpstr> Выбор рисковых профилей участниками проекта</vt:lpstr>
      <vt:lpstr>Мониторинг подтверждающих документов (антирисковая программа и дорожная карта)</vt:lpstr>
      <vt:lpstr>Презентация PowerPoint</vt:lpstr>
      <vt:lpstr>     Работа кураторов в ИС МЭДК</vt:lpstr>
      <vt:lpstr>Основные направления  проекта 500+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результатов всероссийских проверочных работ  2019/2020 учебного года</dc:title>
  <dc:creator>RyazancevaEI</dc:creator>
  <cp:lastModifiedBy>Ирина Терентьева</cp:lastModifiedBy>
  <cp:revision>367</cp:revision>
  <cp:lastPrinted>2021-10-06T13:07:31Z</cp:lastPrinted>
  <dcterms:created xsi:type="dcterms:W3CDTF">2021-01-18T10:25:04Z</dcterms:created>
  <dcterms:modified xsi:type="dcterms:W3CDTF">2021-10-07T05:32:47Z</dcterms:modified>
</cp:coreProperties>
</file>