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notesMasterIdLst>
    <p:notesMasterId r:id="rId14"/>
  </p:notesMasterIdLst>
  <p:sldIdLst>
    <p:sldId id="277" r:id="rId2"/>
    <p:sldId id="484" r:id="rId3"/>
    <p:sldId id="490" r:id="rId4"/>
    <p:sldId id="485" r:id="rId5"/>
    <p:sldId id="481" r:id="rId6"/>
    <p:sldId id="492" r:id="rId7"/>
    <p:sldId id="483" r:id="rId8"/>
    <p:sldId id="486" r:id="rId9"/>
    <p:sldId id="488" r:id="rId10"/>
    <p:sldId id="479" r:id="rId11"/>
    <p:sldId id="478" r:id="rId12"/>
    <p:sldId id="274" r:id="rId13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0033CC"/>
    <a:srgbClr val="003399"/>
    <a:srgbClr val="D08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7" autoAdjust="0"/>
    <p:restoredTop sz="92427" autoAdjust="0"/>
  </p:normalViewPr>
  <p:slideViewPr>
    <p:cSldViewPr snapToGrid="0">
      <p:cViewPr>
        <p:scale>
          <a:sx n="75" d="100"/>
          <a:sy n="75" d="100"/>
        </p:scale>
        <p:origin x="-600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72" cy="49689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02" y="0"/>
            <a:ext cx="2945072" cy="49689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F50CDCD-D99C-4B8F-8259-14B761AFA39D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9" y="4777587"/>
            <a:ext cx="5437179" cy="3907619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43"/>
            <a:ext cx="2945072" cy="49689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02" y="9429743"/>
            <a:ext cx="2945072" cy="49689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251E3F9-0C95-4DF3-98FF-C2EE8EB5CB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2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51E3F9-0C95-4DF3-98FF-C2EE8EB5CB0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7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100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72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69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9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41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70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789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2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83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78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524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11/30/2022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83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%20general@riacoko33.ru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95C01B1-79F3-452B-B217-D03B6433F8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993900"/>
            <a:ext cx="12192000" cy="19812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 третьего мониторинга вовлеченности регионов в проект «500+» в 2022 году </a:t>
            </a:r>
            <a: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AFBA65F2-FCDA-4C47-8070-5A43864226E4}"/>
              </a:ext>
            </a:extLst>
          </p:cNvPr>
          <p:cNvSpPr/>
          <p:nvPr/>
        </p:nvSpPr>
        <p:spPr>
          <a:xfrm>
            <a:off x="299380" y="80883"/>
            <a:ext cx="10441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образования </a:t>
            </a:r>
            <a:r>
              <a:rPr lang="ru-RU" alt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молодежной политики Владимирской </a:t>
            </a:r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учреждение Владимирской области </a:t>
            </a:r>
          </a:p>
          <a:p>
            <a:pPr algn="ctr"/>
            <a:r>
              <a:rPr lang="ru-RU" alt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«Региональный информационно-аналитический центр оценки качества образования»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7931" y="207457"/>
            <a:ext cx="751976" cy="1027494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A55FBA48-434C-4DD1-B760-FD4A3CA10E1A}"/>
              </a:ext>
            </a:extLst>
          </p:cNvPr>
          <p:cNvSpPr/>
          <p:nvPr/>
        </p:nvSpPr>
        <p:spPr>
          <a:xfrm>
            <a:off x="7406936" y="5541860"/>
            <a:ext cx="4552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Терентьева И.В.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специалист отдела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оценки  качества             </a:t>
            </a:r>
          </a:p>
          <a:p>
            <a:pPr>
              <a:spcBef>
                <a:spcPts val="0"/>
              </a:spcBef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образования ГБУ ВО РИАЦОКО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895C01B1-79F3-452B-B217-D03B6433F840}"/>
              </a:ext>
            </a:extLst>
          </p:cNvPr>
          <p:cNvSpPr txBox="1">
            <a:spLocks/>
          </p:cNvSpPr>
          <p:nvPr/>
        </p:nvSpPr>
        <p:spPr>
          <a:xfrm>
            <a:off x="3022600" y="4343400"/>
            <a:ext cx="5956300" cy="444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A55FBA48-434C-4DD1-B760-FD4A3CA10E1A}"/>
              </a:ext>
            </a:extLst>
          </p:cNvPr>
          <p:cNvSpPr/>
          <p:nvPr/>
        </p:nvSpPr>
        <p:spPr>
          <a:xfrm>
            <a:off x="3530600" y="4343400"/>
            <a:ext cx="41147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30 ноября 2022 года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895C01B1-79F3-452B-B217-D03B6433F840}"/>
              </a:ext>
            </a:extLst>
          </p:cNvPr>
          <p:cNvSpPr txBox="1">
            <a:spLocks/>
          </p:cNvSpPr>
          <p:nvPr/>
        </p:nvSpPr>
        <p:spPr>
          <a:xfrm>
            <a:off x="3175000" y="4343400"/>
            <a:ext cx="5956300" cy="369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000" kern="1200" cap="all" spc="150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05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284176"/>
            <a:ext cx="9982201" cy="11128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Успешные практики региона</a:t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 ОО (56,5%) </a:t>
            </a:r>
            <a:r>
              <a:rPr lang="ru-RU" sz="2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  кураторские практики</a:t>
            </a:r>
            <a:endParaRPr lang="ru-RU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4838700" algn="l"/>
              </a:tabLst>
            </a:pPr>
            <a:endParaRPr lang="ru-RU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597215"/>
              </p:ext>
            </p:extLst>
          </p:nvPr>
        </p:nvGraphicFramePr>
        <p:xfrm>
          <a:off x="431798" y="1650970"/>
          <a:ext cx="11328401" cy="5162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7129"/>
                <a:gridCol w="1453273"/>
                <a:gridCol w="2501900"/>
                <a:gridCol w="6896099"/>
              </a:tblGrid>
              <a:tr h="46955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Муниципалитет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Владимир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«СОШ № 13»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опыта работы по реализации антирисковых мер в рамках федерального проекта «500+»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</a:t>
                      </a: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Муром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«ООШ № 12»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Реализация проекта адресной методической помощи «500+» в 2022 году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Куратор Клюшникова Е.С.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Анализ текущего состояния образовательной деятельности школы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Вязниковский 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«Мстерская СОШ»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Системная работа с родителями как шаг к повышению качества образования в школе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«СОШ № 3»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Корректировка антирисковых программ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Гусь-Хрустальный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«Уршельская СОШ»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Опыт работы школы в проекте «500+»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3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Камешковский 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Мирновская СОШ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 замысла к результату: реализация мер по рискам «Высокая доля обучающихся с рисками учебной неуспешности»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«Низкий уровень вовлеченности родителей»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2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Киржачский 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 СОШ № 1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Устранение кадрового дефицита как одна из мер повышения качества образования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МКОУ Горкинская СОШ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Управление риском «</a:t>
                      </a:r>
                      <a:r>
                        <a:rPr lang="ru-RU" sz="1000" b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 педагогических  кадров»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Ковровский 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«Большевсегодическая </a:t>
                      </a:r>
                      <a:r>
                        <a:rPr lang="ru-RU" sz="1000" b="1" spc="1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ООШ имени М.В. Водопьянова»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Реализация мер по риску «Высокая доля обучающихся с рисками учебной неуспешности»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Меленковский 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«Илькинская СОШ»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Доработка антирисковых программ – шаг к позитивным изменениям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Куратор  Нефедова Е.Г.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Ик опыта реализации антирисковых программ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81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Муромский 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Панфиловская  СОШ</a:t>
                      </a:r>
                      <a:endParaRPr lang="ru-RU" sz="1000" b="1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Наставничество – перспектива успеха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67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Собинский 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ООШ №1 г.Собинки</a:t>
                      </a:r>
                      <a:endParaRPr lang="ru-RU" sz="1000" b="1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Повышение качества образования на основе оптимизации методической работы в школе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7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</a:t>
                      </a:r>
                      <a:endParaRPr lang="ru-RU" sz="1000" b="1" dirty="0"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Суздальский 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spc="1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МБОУ «Боголюбовская СОШ»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Грамотное планирование – залог успешного результата (доработка антирисковых программ)</a:t>
                      </a:r>
                      <a:endParaRPr lang="ru-RU" sz="10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537" marR="46537" marT="0" marB="0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73694"/>
            <a:ext cx="1584031" cy="13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77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3791799"/>
              </p:ext>
            </p:extLst>
          </p:nvPr>
        </p:nvGraphicFramePr>
        <p:xfrm>
          <a:off x="1" y="-447036"/>
          <a:ext cx="12192000" cy="57556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7217"/>
                <a:gridCol w="7916256"/>
                <a:gridCol w="3568527"/>
              </a:tblGrid>
              <a:tr h="929681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20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sz="20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Сроки выполнения</a:t>
                      </a:r>
                      <a:endParaRPr lang="ru-RU" sz="20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9530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Участие во втором цикле еженедельных ВКС, проводимых федеральным координатором,  с  муниципальными координаторами, руководителями и кураторами школ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15.09.2022 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22.12.2022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1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Индивидуальные собеседования с командами региональных участников проекта по предварительным итогам реализации проекта в 2022 году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29.11.2022</a:t>
                      </a:r>
                    </a:p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30.11.2022</a:t>
                      </a:r>
                    </a:p>
                    <a:p>
                      <a:pPr algn="ctr"/>
                      <a:r>
                        <a:rPr lang="ru-RU" sz="1600" b="1" smtClean="0">
                          <a:latin typeface="Times New Roman" pitchFamily="18" charset="0"/>
                          <a:cs typeface="Times New Roman" pitchFamily="18" charset="0"/>
                        </a:rPr>
                        <a:t>02.12.2022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1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Вебинар по итогам третьего мониторинга вовлеченности субъектов РФ в проект и результатам содержательной экспертизы документов ОО (2 этап)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30.11.2022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13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сравнительного анализа результатов ВПР 2022 и 2021 гг. по русскому языку и математике обучающихся школ–участниц проекта 2021 и 2022 гг. 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01.12.2022</a:t>
                      </a:r>
                    </a:p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08.12.2022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026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Вебинар по результатам сравнительного анализа результатов ВПР 2022 и 2021 гг.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09.12.2022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697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Подведение итогов реализации проекта в 2022 году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20.12.2022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9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906549-40D5-43F3-A5AB-0B8F679CE090}"/>
              </a:ext>
            </a:extLst>
          </p:cNvPr>
          <p:cNvSpPr txBox="1"/>
          <p:nvPr/>
        </p:nvSpPr>
        <p:spPr>
          <a:xfrm>
            <a:off x="4472407" y="559636"/>
            <a:ext cx="63374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840" y="77426"/>
            <a:ext cx="3598554" cy="21260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B68083D-A193-4518-B242-3677DA5A26E7}"/>
              </a:ext>
            </a:extLst>
          </p:cNvPr>
          <p:cNvSpPr txBox="1"/>
          <p:nvPr/>
        </p:nvSpPr>
        <p:spPr>
          <a:xfrm>
            <a:off x="2109925" y="2698306"/>
            <a:ext cx="8078681" cy="369331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ГОСУДАРСТВЕННОЕ БЮДЖЕТНОЕ УЧРЕЖДЕНИЕ ВЛАДИМИРСКОЙ ОБЛАСТИ</a:t>
            </a: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"РЕГИОНАЛЬНЫЙ ИНФОРМАЦИОННО-АНАЛИТИЧЕСКИЙ ЦЕНТР ОЦЕНКИ КАЧЕСТВА ОБРАЗОВАНИЯ"</a:t>
            </a:r>
          </a:p>
          <a:p>
            <a:pPr algn="ctr"/>
            <a:endParaRPr lang="ru-RU" dirty="0"/>
          </a:p>
          <a:p>
            <a:pPr algn="ctr"/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</a:t>
            </a: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</a:t>
            </a:r>
            <a:r>
              <a:rPr lang="ru-RU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8(4922)53-02-65, 44-71-82</a:t>
            </a:r>
          </a:p>
          <a:p>
            <a:pPr algn="ctr"/>
            <a:endParaRPr lang="ru-RU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-mail: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u="sng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 general@riacoko33.ru</a:t>
            </a:r>
            <a:endParaRPr lang="ru-RU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u="sng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Сайт: </a:t>
            </a:r>
            <a:r>
              <a:rPr lang="en-US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https://riacoko33.ru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406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9286" y="3488788"/>
            <a:ext cx="7132319" cy="3235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24" y="125826"/>
            <a:ext cx="8434363" cy="3257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10471" y="2395856"/>
            <a:ext cx="45719" cy="6946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15927" y="4107765"/>
            <a:ext cx="3193366" cy="1786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и 2 мониторинги вовлеченности субъектов РФ в проект</a:t>
            </a:r>
            <a:endParaRPr lang="ru-RU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75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284176"/>
            <a:ext cx="9372601" cy="150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Итоги трех мониторингов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349" y="1866898"/>
            <a:ext cx="2527926" cy="4929187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470274" y="1866898"/>
            <a:ext cx="3603626" cy="49291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07300" y="2501900"/>
            <a:ext cx="30512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мониторинг (апрель 2022): 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1004 баллов из 1105 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69320" y="3809999"/>
            <a:ext cx="2873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(июнь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2022): 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904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 из 1105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77320" y="5181600"/>
            <a:ext cx="3235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(ноябрь2022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): </a:t>
            </a:r>
          </a:p>
          <a:p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805 </a:t>
            </a:r>
            <a:r>
              <a:rPr lang="ru-RU" dirty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баллов из </a:t>
            </a:r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905  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770"/>
            <a:ext cx="1600199" cy="133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461" y="207456"/>
            <a:ext cx="1056446" cy="14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66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" y="679450"/>
            <a:ext cx="1083310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31950" y="4660900"/>
            <a:ext cx="79375" cy="1473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235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228600"/>
            <a:ext cx="9398001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9601" y="228600"/>
            <a:ext cx="2692399" cy="6205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8900" y="1984375"/>
            <a:ext cx="12103100" cy="825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72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400" y="284176"/>
            <a:ext cx="9283700" cy="15087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Состав интегрального показателя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1" y="1955799"/>
            <a:ext cx="2612064" cy="4206875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3387724" y="1955799"/>
            <a:ext cx="4321175" cy="4268787"/>
          </a:xfrm>
          <a:prstGeom prst="rect">
            <a:avLst/>
          </a:prstGeom>
        </p:spPr>
      </p:pic>
      <p:pic>
        <p:nvPicPr>
          <p:cNvPr id="6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1523999" cy="1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461" y="207456"/>
            <a:ext cx="1056446" cy="144351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66101" y="2338792"/>
            <a:ext cx="379380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     Дополнительные баллы: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участие в опросе 1 балл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результаты опроса 1 балл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готовность к участию в марафоне успешных практик 1 балл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марафон педагогических практик 1 балл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участие школы 1 балл (педагоги школ МБОУ СОШ № 1 г. Собинка, МБОУ «ООШ № 12»</a:t>
            </a:r>
          </a:p>
          <a:p>
            <a:r>
              <a:rPr lang="ru-RU" dirty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A0000"/>
                </a:solidFill>
                <a:latin typeface="Times New Roman" pitchFamily="18" charset="0"/>
                <a:cs typeface="Times New Roman" pitchFamily="18" charset="0"/>
              </a:rPr>
              <a:t>    г. Муром)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88400" y="423675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514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3501" y="284176"/>
            <a:ext cx="9448800" cy="150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Содержательная экспертиза концептуальных документов ОО в рамках 1 мониторинга вовлеченности  регионов  в проект 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Школы-участницы проекта 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г. Владимира  «СОШ № 42»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 «Мстерская СОШ имени Героя России Ивана Ивановича Голубева» Вязниковского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«Ильинская СОШ» Судогодского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«Опольевская ООШ» Юрьев-Польского района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и основные замечания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Регион получил 4 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балла из 5 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возможных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(5б. получил 1 регион)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Недостаточно обоснованы поставленные цели развития ОО в соответствии  с выбранными рисковыми профилями школы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1523999" cy="1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461" y="207456"/>
            <a:ext cx="1056446" cy="14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4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99" y="284176"/>
            <a:ext cx="9321801" cy="150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Содержательная экспертиза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подтверждающих документов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ОО в рамках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мониторинга вовлеченности  регионов  в 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Школы-участницы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</a:p>
          <a:p>
            <a:pPr algn="ctr"/>
            <a:endParaRPr lang="ru-RU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«ООШ № 12» г. Муром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«Галицкая СОШ» Гороховецкого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МОУ Давыдовская ООШ Камешковского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МБОУ «Большевсегодическая ООШ» Ковровского района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 и основные замечания 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Регион получил 6 баллов из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8 возможных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(7 б. получил 1 регион, 8 б.- нет)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 сформирован критерий 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Подтверждающие документы позволяют подтвердить  факт реализации антирисковой программы</a:t>
            </a:r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1523999" cy="1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461" y="207456"/>
            <a:ext cx="1056446" cy="14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02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8100" y="284176"/>
            <a:ext cx="9588500" cy="150876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Содержательная экспертиза  подтверждающих документов ОО в рамках 3 мониторинга вовлеченности  регионов  в проект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8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Школы-участницы </a:t>
            </a:r>
            <a:r>
              <a:rPr lang="ru-RU" sz="8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 </a:t>
            </a:r>
          </a:p>
          <a:p>
            <a:pPr algn="ctr"/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rgbClr val="FFFF00"/>
                </a:solidFill>
              </a:rPr>
              <a:t> 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МБОУ «Уршельская СОШ» Гусь-Хрустального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МБОУ «Илькинская СОШ» Меленковского района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МБОУ Панфиловская СОШ Муромского района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МБОУ «Костеревская СОШ № 2» Петушинского района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МБОУ Собинского района СОШ № 1 г. Собинка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МБОУ «Боголюбовская СОШ имени чемпионки мира по шахматам Е.И. Быковой Суздальского района</a:t>
            </a:r>
            <a:endParaRPr lang="ru-RU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Итоги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Содержательная часть 8 баллов из 9 возможных (региональная дорожная карта – 5 баллов из 6 возможных (дополнительная экспертиза 12.12.2022)  документы ОО – 3 балла из 3-х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Организационная часть 5 баллов из 5 возможных (2 балла из 2-х– работа кураторов в ИС МЭДК, 3 балла из 3-х- интегральный показатель вовлеченности региона)</a:t>
            </a:r>
          </a:p>
          <a:p>
            <a:pPr marL="0" indent="0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2" descr="https://tamalaroo.penz.eduru.ru/media/2021/10/29/1306119538/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81000"/>
            <a:ext cx="1523999" cy="128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461" y="207456"/>
            <a:ext cx="1056446" cy="1443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TM03457452[[fn=Небесная]]</Template>
  <TotalTime>7626</TotalTime>
  <Words>848</Words>
  <Application>Microsoft Office PowerPoint</Application>
  <PresentationFormat>Произвольный</PresentationFormat>
  <Paragraphs>166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Окаймление</vt:lpstr>
      <vt:lpstr>  Итоги  третьего мониторинга вовлеченности регионов в проект «500+» в 2022 году   </vt:lpstr>
      <vt:lpstr>Презентация PowerPoint</vt:lpstr>
      <vt:lpstr>Итоги трех мониторингов</vt:lpstr>
      <vt:lpstr>Презентация PowerPoint</vt:lpstr>
      <vt:lpstr>Презентация PowerPoint</vt:lpstr>
      <vt:lpstr>Состав интегрального показателя</vt:lpstr>
      <vt:lpstr>Содержательная экспертиза концептуальных документов ОО в рамках 1 мониторинга вовлеченности  регионов  в проект  </vt:lpstr>
      <vt:lpstr>Содержательная экспертиза  подтверждающих документов ОО в рамках 2 мониторинга вовлеченности  регионов  в проект </vt:lpstr>
      <vt:lpstr>Содержательная экспертиза  подтверждающих документов ОО в рамках 3 мониторинга вовлеченности  регионов  в проект</vt:lpstr>
      <vt:lpstr>Успешные практики региона 13 ОО (56,5%) 2  кураторские практики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результатов всероссийских проверочных работ  2019/2020 учебного года</dc:title>
  <dc:creator>RyazancevaEI</dc:creator>
  <cp:lastModifiedBy>Ирина Терентьева</cp:lastModifiedBy>
  <cp:revision>572</cp:revision>
  <cp:lastPrinted>2021-10-06T13:07:31Z</cp:lastPrinted>
  <dcterms:created xsi:type="dcterms:W3CDTF">2021-01-18T10:25:04Z</dcterms:created>
  <dcterms:modified xsi:type="dcterms:W3CDTF">2022-11-30T08:51:52Z</dcterms:modified>
</cp:coreProperties>
</file>