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9"/>
  </p:notesMasterIdLst>
  <p:sldIdLst>
    <p:sldId id="277" r:id="rId2"/>
    <p:sldId id="512" r:id="rId3"/>
    <p:sldId id="513" r:id="rId4"/>
    <p:sldId id="514" r:id="rId5"/>
    <p:sldId id="515" r:id="rId6"/>
    <p:sldId id="516" r:id="rId7"/>
    <p:sldId id="517" r:id="rId8"/>
    <p:sldId id="518" r:id="rId9"/>
    <p:sldId id="519" r:id="rId10"/>
    <p:sldId id="492" r:id="rId11"/>
    <p:sldId id="520" r:id="rId12"/>
    <p:sldId id="521" r:id="rId13"/>
    <p:sldId id="508" r:id="rId14"/>
    <p:sldId id="494" r:id="rId15"/>
    <p:sldId id="495" r:id="rId16"/>
    <p:sldId id="496" r:id="rId17"/>
    <p:sldId id="501" r:id="rId18"/>
    <p:sldId id="503" r:id="rId19"/>
    <p:sldId id="497" r:id="rId20"/>
    <p:sldId id="507" r:id="rId21"/>
    <p:sldId id="509" r:id="rId22"/>
    <p:sldId id="505" r:id="rId23"/>
    <p:sldId id="504" r:id="rId24"/>
    <p:sldId id="511" r:id="rId25"/>
    <p:sldId id="506" r:id="rId26"/>
    <p:sldId id="478" r:id="rId27"/>
    <p:sldId id="274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0033CC"/>
    <a:srgbClr val="003399"/>
    <a:srgbClr val="D08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2427" autoAdjust="0"/>
  </p:normalViewPr>
  <p:slideViewPr>
    <p:cSldViewPr snapToGrid="0">
      <p:cViewPr>
        <p:scale>
          <a:sx n="75" d="100"/>
          <a:sy n="75" d="100"/>
        </p:scale>
        <p:origin x="-6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D22CC-A0CA-4FE1-96BE-8FDE7EC459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1DD270D-01F7-48FC-84A9-6FB384CEDE11}">
      <dgm:prSet/>
      <dgm:spPr/>
      <dgm:t>
        <a:bodyPr/>
        <a:lstStyle/>
        <a:p>
          <a:pPr rtl="0"/>
          <a:r>
            <a:rPr lang="ru-RU" dirty="0" smtClean="0"/>
            <a:t>объективно сравнить результаты обучения (основу, составляющую качества образования) в разных территориях и учебных заведениях;</a:t>
          </a:r>
          <a:endParaRPr lang="ru-RU" dirty="0"/>
        </a:p>
      </dgm:t>
    </dgm:pt>
    <dgm:pt modelId="{3ABE7447-659B-49B8-97DB-61482AED237F}" type="parTrans" cxnId="{E33C9C03-A8B7-49D3-8EA1-2ADEA8E63838}">
      <dgm:prSet/>
      <dgm:spPr/>
      <dgm:t>
        <a:bodyPr/>
        <a:lstStyle/>
        <a:p>
          <a:endParaRPr lang="ru-RU"/>
        </a:p>
      </dgm:t>
    </dgm:pt>
    <dgm:pt modelId="{D8B81469-1F95-4A34-86DC-5BBAEE24B147}" type="sibTrans" cxnId="{E33C9C03-A8B7-49D3-8EA1-2ADEA8E63838}">
      <dgm:prSet/>
      <dgm:spPr/>
      <dgm:t>
        <a:bodyPr/>
        <a:lstStyle/>
        <a:p>
          <a:endParaRPr lang="ru-RU"/>
        </a:p>
      </dgm:t>
    </dgm:pt>
    <dgm:pt modelId="{39C592D9-1DBD-475B-91A4-B6AE1E853FFD}">
      <dgm:prSet/>
      <dgm:spPr/>
      <dgm:t>
        <a:bodyPr/>
        <a:lstStyle/>
        <a:p>
          <a:pPr rtl="0"/>
          <a:r>
            <a:rPr lang="ru-RU" dirty="0" smtClean="0"/>
            <a:t>отслеживать результаты одного учебного заведения или территории в динамике;</a:t>
          </a:r>
          <a:endParaRPr lang="ru-RU" dirty="0"/>
        </a:p>
      </dgm:t>
    </dgm:pt>
    <dgm:pt modelId="{9D3AF75E-A4EA-44FE-A83B-B1256EF04049}" type="parTrans" cxnId="{AE0D2015-E419-4185-BC9C-6B9E573FD092}">
      <dgm:prSet/>
      <dgm:spPr/>
      <dgm:t>
        <a:bodyPr/>
        <a:lstStyle/>
        <a:p>
          <a:endParaRPr lang="ru-RU"/>
        </a:p>
      </dgm:t>
    </dgm:pt>
    <dgm:pt modelId="{1B446999-8605-4CBC-9750-75EA4677C271}" type="sibTrans" cxnId="{AE0D2015-E419-4185-BC9C-6B9E573FD092}">
      <dgm:prSet/>
      <dgm:spPr/>
      <dgm:t>
        <a:bodyPr/>
        <a:lstStyle/>
        <a:p>
          <a:endParaRPr lang="ru-RU"/>
        </a:p>
      </dgm:t>
    </dgm:pt>
    <dgm:pt modelId="{3900EBCB-0F09-46EF-93F6-0AF4F2EB0861}">
      <dgm:prSet/>
      <dgm:spPr/>
      <dgm:t>
        <a:bodyPr/>
        <a:lstStyle/>
        <a:p>
          <a:pPr rtl="0"/>
          <a:r>
            <a:rPr lang="ru-RU" dirty="0" smtClean="0"/>
            <a:t>быть инструментом неадминистративного управления качеством образования – система образования самостоятельно стремится удовлетворить требованиям, предъявляемым к результату </a:t>
          </a:r>
          <a:endParaRPr lang="ru-RU" dirty="0"/>
        </a:p>
      </dgm:t>
    </dgm:pt>
    <dgm:pt modelId="{B4FD904B-C208-41EC-9358-0A6C26659E2D}" type="parTrans" cxnId="{D86427DC-4C2F-44D5-9752-214D64A9CF79}">
      <dgm:prSet/>
      <dgm:spPr/>
      <dgm:t>
        <a:bodyPr/>
        <a:lstStyle/>
        <a:p>
          <a:endParaRPr lang="ru-RU"/>
        </a:p>
      </dgm:t>
    </dgm:pt>
    <dgm:pt modelId="{97C3F327-E6D5-478E-BDBA-B2209264CCE0}" type="sibTrans" cxnId="{D86427DC-4C2F-44D5-9752-214D64A9CF79}">
      <dgm:prSet/>
      <dgm:spPr/>
      <dgm:t>
        <a:bodyPr/>
        <a:lstStyle/>
        <a:p>
          <a:endParaRPr lang="ru-RU"/>
        </a:p>
      </dgm:t>
    </dgm:pt>
    <dgm:pt modelId="{63537A8A-4B9D-4BD3-B7B0-6B3117F850A2}" type="pres">
      <dgm:prSet presAssocID="{708D22CC-A0CA-4FE1-96BE-8FDE7EC459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F029CD6-7C3E-4F2A-AB3E-A2462F338FD7}" type="pres">
      <dgm:prSet presAssocID="{708D22CC-A0CA-4FE1-96BE-8FDE7EC4592C}" presName="Name1" presStyleCnt="0"/>
      <dgm:spPr/>
    </dgm:pt>
    <dgm:pt modelId="{02165A99-F474-4C8E-BE3D-55885C952016}" type="pres">
      <dgm:prSet presAssocID="{708D22CC-A0CA-4FE1-96BE-8FDE7EC4592C}" presName="cycle" presStyleCnt="0"/>
      <dgm:spPr/>
    </dgm:pt>
    <dgm:pt modelId="{34141A52-121D-4A77-AB3B-B7CB6CE8B78F}" type="pres">
      <dgm:prSet presAssocID="{708D22CC-A0CA-4FE1-96BE-8FDE7EC4592C}" presName="srcNode" presStyleLbl="node1" presStyleIdx="0" presStyleCnt="3"/>
      <dgm:spPr/>
    </dgm:pt>
    <dgm:pt modelId="{E085B41D-DD12-4B78-BFFC-90CAC4C6B13D}" type="pres">
      <dgm:prSet presAssocID="{708D22CC-A0CA-4FE1-96BE-8FDE7EC4592C}" presName="conn" presStyleLbl="parChTrans1D2" presStyleIdx="0" presStyleCnt="1"/>
      <dgm:spPr/>
      <dgm:t>
        <a:bodyPr/>
        <a:lstStyle/>
        <a:p>
          <a:endParaRPr lang="ru-RU"/>
        </a:p>
      </dgm:t>
    </dgm:pt>
    <dgm:pt modelId="{C10D1AAC-5F1E-4E07-9431-0DC164526994}" type="pres">
      <dgm:prSet presAssocID="{708D22CC-A0CA-4FE1-96BE-8FDE7EC4592C}" presName="extraNode" presStyleLbl="node1" presStyleIdx="0" presStyleCnt="3"/>
      <dgm:spPr/>
    </dgm:pt>
    <dgm:pt modelId="{A46D7E41-8FF4-4642-8FC1-7537ACDBC281}" type="pres">
      <dgm:prSet presAssocID="{708D22CC-A0CA-4FE1-96BE-8FDE7EC4592C}" presName="dstNode" presStyleLbl="node1" presStyleIdx="0" presStyleCnt="3"/>
      <dgm:spPr/>
    </dgm:pt>
    <dgm:pt modelId="{A4DC11C4-5A7C-4C7F-866B-878A7B6B421F}" type="pres">
      <dgm:prSet presAssocID="{41DD270D-01F7-48FC-84A9-6FB384CEDE1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22968-5513-4F89-8354-67ED24FF420C}" type="pres">
      <dgm:prSet presAssocID="{41DD270D-01F7-48FC-84A9-6FB384CEDE11}" presName="accent_1" presStyleCnt="0"/>
      <dgm:spPr/>
    </dgm:pt>
    <dgm:pt modelId="{82CC253C-73C4-470A-BACF-9F8A505A3D4E}" type="pres">
      <dgm:prSet presAssocID="{41DD270D-01F7-48FC-84A9-6FB384CEDE11}" presName="accentRepeatNode" presStyleLbl="solidFgAcc1" presStyleIdx="0" presStyleCnt="3"/>
      <dgm:spPr/>
    </dgm:pt>
    <dgm:pt modelId="{81295BE8-8249-4924-A55E-C3B9C0A9DC9F}" type="pres">
      <dgm:prSet presAssocID="{39C592D9-1DBD-475B-91A4-B6AE1E853FF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D6284-AF62-4CF7-A3EF-3899EAD8EC75}" type="pres">
      <dgm:prSet presAssocID="{39C592D9-1DBD-475B-91A4-B6AE1E853FFD}" presName="accent_2" presStyleCnt="0"/>
      <dgm:spPr/>
    </dgm:pt>
    <dgm:pt modelId="{A38D068C-9EA4-4472-BC01-39D310FB195C}" type="pres">
      <dgm:prSet presAssocID="{39C592D9-1DBD-475B-91A4-B6AE1E853FFD}" presName="accentRepeatNode" presStyleLbl="solidFgAcc1" presStyleIdx="1" presStyleCnt="3"/>
      <dgm:spPr/>
    </dgm:pt>
    <dgm:pt modelId="{9C6FB184-CA24-46F7-8CB0-D42D22AD3AC3}" type="pres">
      <dgm:prSet presAssocID="{3900EBCB-0F09-46EF-93F6-0AF4F2EB086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D090E-7840-4303-A29D-E2B4D9062E22}" type="pres">
      <dgm:prSet presAssocID="{3900EBCB-0F09-46EF-93F6-0AF4F2EB0861}" presName="accent_3" presStyleCnt="0"/>
      <dgm:spPr/>
    </dgm:pt>
    <dgm:pt modelId="{015172B0-1ABD-48EC-BE74-4506AF08BF97}" type="pres">
      <dgm:prSet presAssocID="{3900EBCB-0F09-46EF-93F6-0AF4F2EB0861}" presName="accentRepeatNode" presStyleLbl="solidFgAcc1" presStyleIdx="2" presStyleCnt="3"/>
      <dgm:spPr/>
    </dgm:pt>
  </dgm:ptLst>
  <dgm:cxnLst>
    <dgm:cxn modelId="{E8B76AB2-1B9B-40AB-896C-703BD3A8BACB}" type="presOf" srcId="{41DD270D-01F7-48FC-84A9-6FB384CEDE11}" destId="{A4DC11C4-5A7C-4C7F-866B-878A7B6B421F}" srcOrd="0" destOrd="0" presId="urn:microsoft.com/office/officeart/2008/layout/VerticalCurvedList"/>
    <dgm:cxn modelId="{E33C9C03-A8B7-49D3-8EA1-2ADEA8E63838}" srcId="{708D22CC-A0CA-4FE1-96BE-8FDE7EC4592C}" destId="{41DD270D-01F7-48FC-84A9-6FB384CEDE11}" srcOrd="0" destOrd="0" parTransId="{3ABE7447-659B-49B8-97DB-61482AED237F}" sibTransId="{D8B81469-1F95-4A34-86DC-5BBAEE24B147}"/>
    <dgm:cxn modelId="{97BDC8D6-5BF4-463A-B44A-426697C72668}" type="presOf" srcId="{39C592D9-1DBD-475B-91A4-B6AE1E853FFD}" destId="{81295BE8-8249-4924-A55E-C3B9C0A9DC9F}" srcOrd="0" destOrd="0" presId="urn:microsoft.com/office/officeart/2008/layout/VerticalCurvedList"/>
    <dgm:cxn modelId="{7FC2BDC9-F6A4-4251-8EAE-30161DAF504F}" type="presOf" srcId="{3900EBCB-0F09-46EF-93F6-0AF4F2EB0861}" destId="{9C6FB184-CA24-46F7-8CB0-D42D22AD3AC3}" srcOrd="0" destOrd="0" presId="urn:microsoft.com/office/officeart/2008/layout/VerticalCurvedList"/>
    <dgm:cxn modelId="{D86427DC-4C2F-44D5-9752-214D64A9CF79}" srcId="{708D22CC-A0CA-4FE1-96BE-8FDE7EC4592C}" destId="{3900EBCB-0F09-46EF-93F6-0AF4F2EB0861}" srcOrd="2" destOrd="0" parTransId="{B4FD904B-C208-41EC-9358-0A6C26659E2D}" sibTransId="{97C3F327-E6D5-478E-BDBA-B2209264CCE0}"/>
    <dgm:cxn modelId="{AE0D2015-E419-4185-BC9C-6B9E573FD092}" srcId="{708D22CC-A0CA-4FE1-96BE-8FDE7EC4592C}" destId="{39C592D9-1DBD-475B-91A4-B6AE1E853FFD}" srcOrd="1" destOrd="0" parTransId="{9D3AF75E-A4EA-44FE-A83B-B1256EF04049}" sibTransId="{1B446999-8605-4CBC-9750-75EA4677C271}"/>
    <dgm:cxn modelId="{22C11911-AF4F-45A6-B216-629C9CC01F52}" type="presOf" srcId="{D8B81469-1F95-4A34-86DC-5BBAEE24B147}" destId="{E085B41D-DD12-4B78-BFFC-90CAC4C6B13D}" srcOrd="0" destOrd="0" presId="urn:microsoft.com/office/officeart/2008/layout/VerticalCurvedList"/>
    <dgm:cxn modelId="{93C4BB20-D14D-4A5B-9225-C68F14D161BE}" type="presOf" srcId="{708D22CC-A0CA-4FE1-96BE-8FDE7EC4592C}" destId="{63537A8A-4B9D-4BD3-B7B0-6B3117F850A2}" srcOrd="0" destOrd="0" presId="urn:microsoft.com/office/officeart/2008/layout/VerticalCurvedList"/>
    <dgm:cxn modelId="{B7481C28-8BEF-4EF3-835C-761951FF935B}" type="presParOf" srcId="{63537A8A-4B9D-4BD3-B7B0-6B3117F850A2}" destId="{BF029CD6-7C3E-4F2A-AB3E-A2462F338FD7}" srcOrd="0" destOrd="0" presId="urn:microsoft.com/office/officeart/2008/layout/VerticalCurvedList"/>
    <dgm:cxn modelId="{87B928CD-BD27-4B98-A13B-B81D3A97906E}" type="presParOf" srcId="{BF029CD6-7C3E-4F2A-AB3E-A2462F338FD7}" destId="{02165A99-F474-4C8E-BE3D-55885C952016}" srcOrd="0" destOrd="0" presId="urn:microsoft.com/office/officeart/2008/layout/VerticalCurvedList"/>
    <dgm:cxn modelId="{1E15FF11-D4C4-4A3E-AEF2-654B20383DBC}" type="presParOf" srcId="{02165A99-F474-4C8E-BE3D-55885C952016}" destId="{34141A52-121D-4A77-AB3B-B7CB6CE8B78F}" srcOrd="0" destOrd="0" presId="urn:microsoft.com/office/officeart/2008/layout/VerticalCurvedList"/>
    <dgm:cxn modelId="{F386F53A-ABC9-4BDA-B39D-3E8F987F5629}" type="presParOf" srcId="{02165A99-F474-4C8E-BE3D-55885C952016}" destId="{E085B41D-DD12-4B78-BFFC-90CAC4C6B13D}" srcOrd="1" destOrd="0" presId="urn:microsoft.com/office/officeart/2008/layout/VerticalCurvedList"/>
    <dgm:cxn modelId="{B13234C3-6C66-4719-A39B-3979C84BDB85}" type="presParOf" srcId="{02165A99-F474-4C8E-BE3D-55885C952016}" destId="{C10D1AAC-5F1E-4E07-9431-0DC164526994}" srcOrd="2" destOrd="0" presId="urn:microsoft.com/office/officeart/2008/layout/VerticalCurvedList"/>
    <dgm:cxn modelId="{E6CA0538-3CCD-4DC8-86F7-C12857A356FD}" type="presParOf" srcId="{02165A99-F474-4C8E-BE3D-55885C952016}" destId="{A46D7E41-8FF4-4642-8FC1-7537ACDBC281}" srcOrd="3" destOrd="0" presId="urn:microsoft.com/office/officeart/2008/layout/VerticalCurvedList"/>
    <dgm:cxn modelId="{B4BF33C3-FD93-412F-8864-DF40AE07C68D}" type="presParOf" srcId="{BF029CD6-7C3E-4F2A-AB3E-A2462F338FD7}" destId="{A4DC11C4-5A7C-4C7F-866B-878A7B6B421F}" srcOrd="1" destOrd="0" presId="urn:microsoft.com/office/officeart/2008/layout/VerticalCurvedList"/>
    <dgm:cxn modelId="{AA5B645B-F7D6-4CD3-A86E-8ABC76477221}" type="presParOf" srcId="{BF029CD6-7C3E-4F2A-AB3E-A2462F338FD7}" destId="{5F022968-5513-4F89-8354-67ED24FF420C}" srcOrd="2" destOrd="0" presId="urn:microsoft.com/office/officeart/2008/layout/VerticalCurvedList"/>
    <dgm:cxn modelId="{CBC2B7C7-D1D9-4FAE-9FF2-3D5788D15FE0}" type="presParOf" srcId="{5F022968-5513-4F89-8354-67ED24FF420C}" destId="{82CC253C-73C4-470A-BACF-9F8A505A3D4E}" srcOrd="0" destOrd="0" presId="urn:microsoft.com/office/officeart/2008/layout/VerticalCurvedList"/>
    <dgm:cxn modelId="{64B4CA45-B03F-48BE-871F-25EA4B01D2D0}" type="presParOf" srcId="{BF029CD6-7C3E-4F2A-AB3E-A2462F338FD7}" destId="{81295BE8-8249-4924-A55E-C3B9C0A9DC9F}" srcOrd="3" destOrd="0" presId="urn:microsoft.com/office/officeart/2008/layout/VerticalCurvedList"/>
    <dgm:cxn modelId="{ED34A082-70DA-405F-AF2E-B16A7923E6FD}" type="presParOf" srcId="{BF029CD6-7C3E-4F2A-AB3E-A2462F338FD7}" destId="{11CD6284-AF62-4CF7-A3EF-3899EAD8EC75}" srcOrd="4" destOrd="0" presId="urn:microsoft.com/office/officeart/2008/layout/VerticalCurvedList"/>
    <dgm:cxn modelId="{2995807A-233D-4DE6-B63D-8324DA9B4B02}" type="presParOf" srcId="{11CD6284-AF62-4CF7-A3EF-3899EAD8EC75}" destId="{A38D068C-9EA4-4472-BC01-39D310FB195C}" srcOrd="0" destOrd="0" presId="urn:microsoft.com/office/officeart/2008/layout/VerticalCurvedList"/>
    <dgm:cxn modelId="{E451AEF4-6430-4FC4-BBFF-B867A90DC9AB}" type="presParOf" srcId="{BF029CD6-7C3E-4F2A-AB3E-A2462F338FD7}" destId="{9C6FB184-CA24-46F7-8CB0-D42D22AD3AC3}" srcOrd="5" destOrd="0" presId="urn:microsoft.com/office/officeart/2008/layout/VerticalCurvedList"/>
    <dgm:cxn modelId="{662AD714-A8C7-479C-A6CE-EE7E4323256E}" type="presParOf" srcId="{BF029CD6-7C3E-4F2A-AB3E-A2462F338FD7}" destId="{365D090E-7840-4303-A29D-E2B4D9062E22}" srcOrd="6" destOrd="0" presId="urn:microsoft.com/office/officeart/2008/layout/VerticalCurvedList"/>
    <dgm:cxn modelId="{C958231F-620B-4604-8E2C-985BAC3C0C38}" type="presParOf" srcId="{365D090E-7840-4303-A29D-E2B4D9062E22}" destId="{015172B0-1ABD-48EC-BE74-4506AF08BF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4DEFA-851B-4067-B1C4-D8995271F93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6259F3C-96C5-43B2-9B0D-B6013DF784F6}">
      <dgm:prSet/>
      <dgm:spPr/>
      <dgm:t>
        <a:bodyPr/>
        <a:lstStyle/>
        <a:p>
          <a:pPr rtl="0"/>
          <a:r>
            <a:rPr lang="ru-RU" smtClean="0"/>
            <a:t>1</a:t>
          </a:r>
          <a:endParaRPr lang="ru-RU"/>
        </a:p>
      </dgm:t>
    </dgm:pt>
    <dgm:pt modelId="{06A88B29-CEBD-4D54-BD92-C41F2F0A21BE}" type="parTrans" cxnId="{EAF8BBA8-DB33-44BE-9066-4B9D191AC441}">
      <dgm:prSet/>
      <dgm:spPr/>
      <dgm:t>
        <a:bodyPr/>
        <a:lstStyle/>
        <a:p>
          <a:endParaRPr lang="ru-RU"/>
        </a:p>
      </dgm:t>
    </dgm:pt>
    <dgm:pt modelId="{942B9479-FF79-4E42-86B7-A8E74E478128}" type="sibTrans" cxnId="{EAF8BBA8-DB33-44BE-9066-4B9D191AC441}">
      <dgm:prSet/>
      <dgm:spPr/>
      <dgm:t>
        <a:bodyPr/>
        <a:lstStyle/>
        <a:p>
          <a:endParaRPr lang="ru-RU"/>
        </a:p>
      </dgm:t>
    </dgm:pt>
    <dgm:pt modelId="{38D15209-40E7-4BB3-B483-3D6E5D6E63C3}" type="pres">
      <dgm:prSet presAssocID="{BC64DEFA-851B-4067-B1C4-D8995271F93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17364B-88EF-4F2F-AD02-3BF640434D7A}" type="pres">
      <dgm:prSet presAssocID="{16259F3C-96C5-43B2-9B0D-B6013DF784F6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DBFDF67D-B77A-4750-8C2C-3D3896160E87}" type="presOf" srcId="{BC64DEFA-851B-4067-B1C4-D8995271F936}" destId="{38D15209-40E7-4BB3-B483-3D6E5D6E63C3}" srcOrd="0" destOrd="0" presId="urn:microsoft.com/office/officeart/2005/8/layout/venn1"/>
    <dgm:cxn modelId="{EAF8BBA8-DB33-44BE-9066-4B9D191AC441}" srcId="{BC64DEFA-851B-4067-B1C4-D8995271F936}" destId="{16259F3C-96C5-43B2-9B0D-B6013DF784F6}" srcOrd="0" destOrd="0" parTransId="{06A88B29-CEBD-4D54-BD92-C41F2F0A21BE}" sibTransId="{942B9479-FF79-4E42-86B7-A8E74E478128}"/>
    <dgm:cxn modelId="{9833194A-3DD0-4FE0-BF11-F9EE69427EF5}" type="presOf" srcId="{16259F3C-96C5-43B2-9B0D-B6013DF784F6}" destId="{CB17364B-88EF-4F2F-AD02-3BF640434D7A}" srcOrd="0" destOrd="0" presId="urn:microsoft.com/office/officeart/2005/8/layout/venn1"/>
    <dgm:cxn modelId="{A64376B2-1583-49A9-A2E8-12128F77B683}" type="presParOf" srcId="{38D15209-40E7-4BB3-B483-3D6E5D6E63C3}" destId="{CB17364B-88EF-4F2F-AD02-3BF640434D7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6E6C2-2E6D-47E9-AA9C-95BF5D7BA3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1FA7D8D-F68E-4D62-A362-B625409F6422}">
      <dgm:prSet/>
      <dgm:spPr/>
      <dgm:t>
        <a:bodyPr/>
        <a:lstStyle/>
        <a:p>
          <a:pPr rtl="0"/>
          <a:r>
            <a:rPr lang="ru-RU" dirty="0" smtClean="0"/>
            <a:t>2</a:t>
          </a:r>
          <a:endParaRPr lang="ru-RU" dirty="0"/>
        </a:p>
      </dgm:t>
    </dgm:pt>
    <dgm:pt modelId="{31FE3C49-E5C2-4BD5-9825-77F50C85A04C}" type="parTrans" cxnId="{0299B1B3-CE4C-40FA-BEE7-655AF9AF2F45}">
      <dgm:prSet/>
      <dgm:spPr/>
      <dgm:t>
        <a:bodyPr/>
        <a:lstStyle/>
        <a:p>
          <a:endParaRPr lang="ru-RU"/>
        </a:p>
      </dgm:t>
    </dgm:pt>
    <dgm:pt modelId="{7F7A7DC6-4B8A-49DA-8899-131C07DEDA67}" type="sibTrans" cxnId="{0299B1B3-CE4C-40FA-BEE7-655AF9AF2F45}">
      <dgm:prSet/>
      <dgm:spPr/>
      <dgm:t>
        <a:bodyPr/>
        <a:lstStyle/>
        <a:p>
          <a:endParaRPr lang="ru-RU"/>
        </a:p>
      </dgm:t>
    </dgm:pt>
    <dgm:pt modelId="{81ED8DD8-14B5-4DAC-B36B-5B63052E3167}" type="pres">
      <dgm:prSet presAssocID="{DA86E6C2-2E6D-47E9-AA9C-95BF5D7BA3E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3906A4-19B8-464E-8A1D-1EF8971F5FB9}" type="pres">
      <dgm:prSet presAssocID="{61FA7D8D-F68E-4D62-A362-B625409F6422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F752060D-FBCA-47FD-93E2-832BE2B0C1EA}" type="presOf" srcId="{61FA7D8D-F68E-4D62-A362-B625409F6422}" destId="{423906A4-19B8-464E-8A1D-1EF8971F5FB9}" srcOrd="0" destOrd="0" presId="urn:microsoft.com/office/officeart/2005/8/layout/venn1"/>
    <dgm:cxn modelId="{9B3E3E2F-8F96-47CD-BAE0-D44F19BD571D}" type="presOf" srcId="{DA86E6C2-2E6D-47E9-AA9C-95BF5D7BA3ED}" destId="{81ED8DD8-14B5-4DAC-B36B-5B63052E3167}" srcOrd="0" destOrd="0" presId="urn:microsoft.com/office/officeart/2005/8/layout/venn1"/>
    <dgm:cxn modelId="{0299B1B3-CE4C-40FA-BEE7-655AF9AF2F45}" srcId="{DA86E6C2-2E6D-47E9-AA9C-95BF5D7BA3ED}" destId="{61FA7D8D-F68E-4D62-A362-B625409F6422}" srcOrd="0" destOrd="0" parTransId="{31FE3C49-E5C2-4BD5-9825-77F50C85A04C}" sibTransId="{7F7A7DC6-4B8A-49DA-8899-131C07DEDA67}"/>
    <dgm:cxn modelId="{56157D2F-88E0-43B0-8699-F1D3493E1517}" type="presParOf" srcId="{81ED8DD8-14B5-4DAC-B36B-5B63052E3167}" destId="{423906A4-19B8-464E-8A1D-1EF8971F5FB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299C32-F2EB-4370-AEB2-EDAA0F55DC1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F95BD59-532D-49E9-9F2C-33562B4702A6}">
      <dgm:prSet/>
      <dgm:spPr/>
      <dgm:t>
        <a:bodyPr/>
        <a:lstStyle/>
        <a:p>
          <a:pPr rtl="0"/>
          <a:r>
            <a:rPr lang="ru-RU" smtClean="0"/>
            <a:t>3</a:t>
          </a:r>
          <a:endParaRPr lang="ru-RU"/>
        </a:p>
      </dgm:t>
    </dgm:pt>
    <dgm:pt modelId="{C8ED6C03-9114-4A6D-8E25-84A13D26FCD5}" type="parTrans" cxnId="{A2B9348B-F57B-4A46-ACDC-640873CAFB78}">
      <dgm:prSet/>
      <dgm:spPr/>
      <dgm:t>
        <a:bodyPr/>
        <a:lstStyle/>
        <a:p>
          <a:endParaRPr lang="ru-RU"/>
        </a:p>
      </dgm:t>
    </dgm:pt>
    <dgm:pt modelId="{16453A67-1F82-46B6-A7D6-F418EC2F3C54}" type="sibTrans" cxnId="{A2B9348B-F57B-4A46-ACDC-640873CAFB78}">
      <dgm:prSet/>
      <dgm:spPr/>
      <dgm:t>
        <a:bodyPr/>
        <a:lstStyle/>
        <a:p>
          <a:endParaRPr lang="ru-RU"/>
        </a:p>
      </dgm:t>
    </dgm:pt>
    <dgm:pt modelId="{01313BEF-C062-48C3-AC19-C66214A7BDB7}" type="pres">
      <dgm:prSet presAssocID="{89299C32-F2EB-4370-AEB2-EDAA0F55DC1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931139-03DE-4934-8741-AAB09F8D83F8}" type="pres">
      <dgm:prSet presAssocID="{CF95BD59-532D-49E9-9F2C-33562B4702A6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A2B9348B-F57B-4A46-ACDC-640873CAFB78}" srcId="{89299C32-F2EB-4370-AEB2-EDAA0F55DC1D}" destId="{CF95BD59-532D-49E9-9F2C-33562B4702A6}" srcOrd="0" destOrd="0" parTransId="{C8ED6C03-9114-4A6D-8E25-84A13D26FCD5}" sibTransId="{16453A67-1F82-46B6-A7D6-F418EC2F3C54}"/>
    <dgm:cxn modelId="{FCA3201B-4AEB-4ED1-919E-9EE0DF37F2A0}" type="presOf" srcId="{CF95BD59-532D-49E9-9F2C-33562B4702A6}" destId="{08931139-03DE-4934-8741-AAB09F8D83F8}" srcOrd="0" destOrd="0" presId="urn:microsoft.com/office/officeart/2005/8/layout/venn1"/>
    <dgm:cxn modelId="{64637198-4B58-4B82-B07A-A8C97AEED17D}" type="presOf" srcId="{89299C32-F2EB-4370-AEB2-EDAA0F55DC1D}" destId="{01313BEF-C062-48C3-AC19-C66214A7BDB7}" srcOrd="0" destOrd="0" presId="urn:microsoft.com/office/officeart/2005/8/layout/venn1"/>
    <dgm:cxn modelId="{81D4F9FC-9DC0-4B44-99BF-58D351978A7F}" type="presParOf" srcId="{01313BEF-C062-48C3-AC19-C66214A7BDB7}" destId="{08931139-03DE-4934-8741-AAB09F8D83F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D0DACB-F82B-44E6-81C4-5CF051B0AE11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A060852-8BAD-49F5-98B2-332F17D38953}">
      <dgm:prSet custT="1"/>
      <dgm:spPr/>
      <dgm:t>
        <a:bodyPr/>
        <a:lstStyle/>
        <a:p>
          <a:pPr rtl="0"/>
          <a:r>
            <a:rPr lang="ru-RU" sz="2800" b="1" dirty="0" smtClean="0"/>
            <a:t>ЕГЭ </a:t>
          </a:r>
          <a:r>
            <a:rPr lang="ru-RU" sz="2000" dirty="0" smtClean="0"/>
            <a:t>- процедура оценки качества образования, позволяющая получить представление об отдельных характеристиках качества образования</a:t>
          </a:r>
          <a:endParaRPr lang="ru-RU" sz="2000" dirty="0"/>
        </a:p>
      </dgm:t>
    </dgm:pt>
    <dgm:pt modelId="{69D67049-1C1D-4C71-AD4F-1557A397A57E}" type="parTrans" cxnId="{FBB15FE8-1092-4E14-8631-7F0CED9C0A1C}">
      <dgm:prSet/>
      <dgm:spPr/>
      <dgm:t>
        <a:bodyPr/>
        <a:lstStyle/>
        <a:p>
          <a:endParaRPr lang="ru-RU"/>
        </a:p>
      </dgm:t>
    </dgm:pt>
    <dgm:pt modelId="{211AAF61-B555-472B-809F-C8B67D23A905}" type="sibTrans" cxnId="{FBB15FE8-1092-4E14-8631-7F0CED9C0A1C}">
      <dgm:prSet/>
      <dgm:spPr/>
      <dgm:t>
        <a:bodyPr/>
        <a:lstStyle/>
        <a:p>
          <a:endParaRPr lang="ru-RU"/>
        </a:p>
      </dgm:t>
    </dgm:pt>
    <dgm:pt modelId="{8ABFD6C9-FF52-4030-9BC6-4D795C7D6208}" type="pres">
      <dgm:prSet presAssocID="{BED0DACB-F82B-44E6-81C4-5CF051B0AE1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9F5CB0-98D9-4BB2-A682-223614FB8467}" type="pres">
      <dgm:prSet presAssocID="{6A060852-8BAD-49F5-98B2-332F17D38953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C5DD97EA-49C1-4A47-9187-A93EFFB8FAF7}" type="presOf" srcId="{BED0DACB-F82B-44E6-81C4-5CF051B0AE11}" destId="{8ABFD6C9-FF52-4030-9BC6-4D795C7D6208}" srcOrd="0" destOrd="0" presId="urn:microsoft.com/office/officeart/2005/8/layout/venn1"/>
    <dgm:cxn modelId="{FBB15FE8-1092-4E14-8631-7F0CED9C0A1C}" srcId="{BED0DACB-F82B-44E6-81C4-5CF051B0AE11}" destId="{6A060852-8BAD-49F5-98B2-332F17D38953}" srcOrd="0" destOrd="0" parTransId="{69D67049-1C1D-4C71-AD4F-1557A397A57E}" sibTransId="{211AAF61-B555-472B-809F-C8B67D23A905}"/>
    <dgm:cxn modelId="{076A894F-6D6D-480C-9154-8E59CB897760}" type="presOf" srcId="{6A060852-8BAD-49F5-98B2-332F17D38953}" destId="{F19F5CB0-98D9-4BB2-A682-223614FB8467}" srcOrd="0" destOrd="0" presId="urn:microsoft.com/office/officeart/2005/8/layout/venn1"/>
    <dgm:cxn modelId="{B09F7963-3728-4E3C-9748-B5DD472E6616}" type="presParOf" srcId="{8ABFD6C9-FF52-4030-9BC6-4D795C7D6208}" destId="{F19F5CB0-98D9-4BB2-A682-223614FB846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EA6309-6B92-4099-85DB-F4DF48C22AB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3CF9E08-0DD3-4038-A377-0281B8EE07CF}">
      <dgm:prSet custT="1"/>
      <dgm:spPr>
        <a:solidFill>
          <a:srgbClr val="FFFFD1"/>
        </a:solidFill>
      </dgm:spPr>
      <dgm:t>
        <a:bodyPr/>
        <a:lstStyle/>
        <a:p>
          <a:pPr algn="just" rtl="0"/>
          <a:r>
            <a:rPr lang="ru-RU" sz="1800" dirty="0" smtClean="0"/>
            <a:t>Результаты итоговой аттестации помогут правильно оценить качество образования в регионе/муниципалитете/школе и спланировать дальнейшее развитие;</a:t>
          </a:r>
          <a:endParaRPr lang="ru-RU" sz="1800" dirty="0"/>
        </a:p>
      </dgm:t>
    </dgm:pt>
    <dgm:pt modelId="{51E43221-CC39-4937-B15D-304B0BA54FDC}" type="parTrans" cxnId="{28C6BFE0-8B02-460C-9C8A-83C90858EDC0}">
      <dgm:prSet/>
      <dgm:spPr/>
      <dgm:t>
        <a:bodyPr/>
        <a:lstStyle/>
        <a:p>
          <a:endParaRPr lang="ru-RU"/>
        </a:p>
      </dgm:t>
    </dgm:pt>
    <dgm:pt modelId="{BADC74C2-515F-4398-ADED-A860F996C532}" type="sibTrans" cxnId="{28C6BFE0-8B02-460C-9C8A-83C90858EDC0}">
      <dgm:prSet/>
      <dgm:spPr/>
      <dgm:t>
        <a:bodyPr/>
        <a:lstStyle/>
        <a:p>
          <a:endParaRPr lang="ru-RU"/>
        </a:p>
      </dgm:t>
    </dgm:pt>
    <dgm:pt modelId="{6087F397-6AE1-45BE-A899-1E17DF876603}" type="pres">
      <dgm:prSet presAssocID="{41EA6309-6B92-4099-85DB-F4DF48C22A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846490-DA19-4E5D-AF05-ECF20685D3A6}" type="pres">
      <dgm:prSet presAssocID="{33CF9E08-0DD3-4038-A377-0281B8EE07CF}" presName="parentText" presStyleLbl="node1" presStyleIdx="0" presStyleCnt="1" custScaleY="146612" custLinFactNeighborX="26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6BFE0-8B02-460C-9C8A-83C90858EDC0}" srcId="{41EA6309-6B92-4099-85DB-F4DF48C22ABF}" destId="{33CF9E08-0DD3-4038-A377-0281B8EE07CF}" srcOrd="0" destOrd="0" parTransId="{51E43221-CC39-4937-B15D-304B0BA54FDC}" sibTransId="{BADC74C2-515F-4398-ADED-A860F996C532}"/>
    <dgm:cxn modelId="{3D81A1D9-8EB9-45C4-9ABC-992800E7BA64}" type="presOf" srcId="{41EA6309-6B92-4099-85DB-F4DF48C22ABF}" destId="{6087F397-6AE1-45BE-A899-1E17DF876603}" srcOrd="0" destOrd="0" presId="urn:microsoft.com/office/officeart/2005/8/layout/vList2"/>
    <dgm:cxn modelId="{A0C26C30-9E61-46DD-AAEB-51E4EAA01ABE}" type="presOf" srcId="{33CF9E08-0DD3-4038-A377-0281B8EE07CF}" destId="{A8846490-DA19-4E5D-AF05-ECF20685D3A6}" srcOrd="0" destOrd="0" presId="urn:microsoft.com/office/officeart/2005/8/layout/vList2"/>
    <dgm:cxn modelId="{6AB6D929-A87D-44DD-8EF5-D6049BF4A51E}" type="presParOf" srcId="{6087F397-6AE1-45BE-A899-1E17DF876603}" destId="{A8846490-DA19-4E5D-AF05-ECF20685D3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DC5799-F012-4B7A-9C7B-2635A451F3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0EFC1D-2BA7-4497-82D2-E1BFC75B7BF8}">
      <dgm:prSet custT="1"/>
      <dgm:spPr>
        <a:solidFill>
          <a:srgbClr val="C4D8FB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just" rtl="0"/>
          <a:r>
            <a:rPr lang="ru-RU" sz="1800" dirty="0" smtClean="0">
              <a:solidFill>
                <a:schemeClr val="bg1"/>
              </a:solidFill>
            </a:rPr>
            <a:t>Анализ можно использовать как материал мониторинга уровня учебных достижений, для обсуждения и принятия необходимых мер методическим объединениям учителей-предметников, для проведения семинаров, совещаний муниципальных органов управления образования;</a:t>
          </a:r>
          <a:endParaRPr lang="ru-RU" sz="1800" dirty="0">
            <a:solidFill>
              <a:schemeClr val="bg1"/>
            </a:solidFill>
          </a:endParaRPr>
        </a:p>
      </dgm:t>
    </dgm:pt>
    <dgm:pt modelId="{06B4A1D4-E5DC-4D50-969D-0F659C2337C0}" type="parTrans" cxnId="{6EB7B448-637E-4C5F-8479-D3850E5E6110}">
      <dgm:prSet/>
      <dgm:spPr/>
      <dgm:t>
        <a:bodyPr/>
        <a:lstStyle/>
        <a:p>
          <a:endParaRPr lang="ru-RU"/>
        </a:p>
      </dgm:t>
    </dgm:pt>
    <dgm:pt modelId="{BE2C3977-3BD8-48E1-AE3C-7165BB94C1FE}" type="sibTrans" cxnId="{6EB7B448-637E-4C5F-8479-D3850E5E6110}">
      <dgm:prSet/>
      <dgm:spPr/>
      <dgm:t>
        <a:bodyPr/>
        <a:lstStyle/>
        <a:p>
          <a:endParaRPr lang="ru-RU"/>
        </a:p>
      </dgm:t>
    </dgm:pt>
    <dgm:pt modelId="{22F1F85C-96ED-4F38-9449-F8D29202FB31}" type="pres">
      <dgm:prSet presAssocID="{03DC5799-F012-4B7A-9C7B-2635A451F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57680-FD83-419C-9836-3795A5B48847}" type="pres">
      <dgm:prSet presAssocID="{620EFC1D-2BA7-4497-82D2-E1BFC75B7BF8}" presName="parentText" presStyleLbl="node1" presStyleIdx="0" presStyleCnt="1" custScaleY="618093" custLinFactNeighborX="-90" custLinFactNeighborY="-38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7B448-637E-4C5F-8479-D3850E5E6110}" srcId="{03DC5799-F012-4B7A-9C7B-2635A451F3CF}" destId="{620EFC1D-2BA7-4497-82D2-E1BFC75B7BF8}" srcOrd="0" destOrd="0" parTransId="{06B4A1D4-E5DC-4D50-969D-0F659C2337C0}" sibTransId="{BE2C3977-3BD8-48E1-AE3C-7165BB94C1FE}"/>
    <dgm:cxn modelId="{20E9106C-FE64-49F2-8697-94A496C1C0CC}" type="presOf" srcId="{03DC5799-F012-4B7A-9C7B-2635A451F3CF}" destId="{22F1F85C-96ED-4F38-9449-F8D29202FB31}" srcOrd="0" destOrd="0" presId="urn:microsoft.com/office/officeart/2005/8/layout/vList2"/>
    <dgm:cxn modelId="{0E0EB2F6-246E-4CCC-8234-E32DFF357DAA}" type="presOf" srcId="{620EFC1D-2BA7-4497-82D2-E1BFC75B7BF8}" destId="{C2657680-FD83-419C-9836-3795A5B48847}" srcOrd="0" destOrd="0" presId="urn:microsoft.com/office/officeart/2005/8/layout/vList2"/>
    <dgm:cxn modelId="{66EF04A3-5DF5-4109-A82F-7C1CC6D57353}" type="presParOf" srcId="{22F1F85C-96ED-4F38-9449-F8D29202FB31}" destId="{C2657680-FD83-419C-9836-3795A5B488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387375-F2F1-4941-AE7B-EC056CDFEBEC}" type="doc">
      <dgm:prSet loTypeId="urn:microsoft.com/office/officeart/2005/8/layout/process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0780442-BCE0-4B90-A6C6-11E0C031C2EF}">
      <dgm:prSet custT="1"/>
      <dgm:spPr/>
      <dgm:t>
        <a:bodyPr/>
        <a:lstStyle/>
        <a:p>
          <a:pPr rtl="0"/>
          <a:r>
            <a:rPr lang="ru-RU" sz="2800" b="1" u="sng" dirty="0" smtClean="0"/>
            <a:t>Результаты экзаменов могут быть основанием:</a:t>
          </a:r>
          <a:endParaRPr lang="ru-RU" sz="2800" b="1" u="sng" dirty="0"/>
        </a:p>
      </dgm:t>
    </dgm:pt>
    <dgm:pt modelId="{A3A5EC92-6892-42B5-B986-0B3AFE900BAD}" type="parTrans" cxnId="{D613F97C-A42B-4DAD-A709-138D834F6D1A}">
      <dgm:prSet/>
      <dgm:spPr/>
      <dgm:t>
        <a:bodyPr/>
        <a:lstStyle/>
        <a:p>
          <a:endParaRPr lang="ru-RU"/>
        </a:p>
      </dgm:t>
    </dgm:pt>
    <dgm:pt modelId="{EC70E36F-1D95-4F94-A492-5858EA0BDBB8}" type="sibTrans" cxnId="{D613F97C-A42B-4DAD-A709-138D834F6D1A}">
      <dgm:prSet/>
      <dgm:spPr/>
      <dgm:t>
        <a:bodyPr/>
        <a:lstStyle/>
        <a:p>
          <a:endParaRPr lang="ru-RU"/>
        </a:p>
      </dgm:t>
    </dgm:pt>
    <dgm:pt modelId="{EADEDB40-4EF8-4A18-A94D-6D2BD76EA5C6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</a:rPr>
            <a:t>корректировки содержания основных общеобразовательных программ в ОО</a:t>
          </a:r>
          <a:endParaRPr lang="ru-RU" sz="1800" dirty="0">
            <a:solidFill>
              <a:schemeClr val="bg1"/>
            </a:solidFill>
          </a:endParaRPr>
        </a:p>
      </dgm:t>
    </dgm:pt>
    <dgm:pt modelId="{33B1F34D-DC92-41E1-8B6C-F13DAB0C7F89}" type="parTrans" cxnId="{F8671FBF-4498-48E1-A2E0-BC4A4C826773}">
      <dgm:prSet/>
      <dgm:spPr/>
      <dgm:t>
        <a:bodyPr/>
        <a:lstStyle/>
        <a:p>
          <a:endParaRPr lang="ru-RU"/>
        </a:p>
      </dgm:t>
    </dgm:pt>
    <dgm:pt modelId="{AEC4CD79-90F6-404D-A477-0AAA9CC6256E}" type="sibTrans" cxnId="{F8671FBF-4498-48E1-A2E0-BC4A4C826773}">
      <dgm:prSet/>
      <dgm:spPr/>
      <dgm:t>
        <a:bodyPr/>
        <a:lstStyle/>
        <a:p>
          <a:endParaRPr lang="ru-RU"/>
        </a:p>
      </dgm:t>
    </dgm:pt>
    <dgm:pt modelId="{B789AB6E-664F-4FDD-B86F-9341F842B58D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bg1"/>
              </a:solidFill>
            </a:rPr>
            <a:t>разработки индивидуальных учебных планов, организации образовательного процесса, в том числе открытия направлений профильного обучения, организация внеурочной деятельности, расширения спектра дополнительного образования</a:t>
          </a:r>
          <a:endParaRPr lang="ru-RU" sz="1400" dirty="0">
            <a:solidFill>
              <a:schemeClr val="bg1"/>
            </a:solidFill>
          </a:endParaRPr>
        </a:p>
      </dgm:t>
    </dgm:pt>
    <dgm:pt modelId="{9DA7ECE2-C0D1-4F37-AF96-4E93A7BB7FFC}" type="parTrans" cxnId="{D1480743-1223-40FF-BEA1-05585DE746EC}">
      <dgm:prSet/>
      <dgm:spPr/>
      <dgm:t>
        <a:bodyPr/>
        <a:lstStyle/>
        <a:p>
          <a:endParaRPr lang="ru-RU"/>
        </a:p>
      </dgm:t>
    </dgm:pt>
    <dgm:pt modelId="{7F5DDD19-F7E5-4F76-BAA9-C34046E41BDD}" type="sibTrans" cxnId="{D1480743-1223-40FF-BEA1-05585DE746EC}">
      <dgm:prSet/>
      <dgm:spPr/>
      <dgm:t>
        <a:bodyPr/>
        <a:lstStyle/>
        <a:p>
          <a:endParaRPr lang="ru-RU"/>
        </a:p>
      </dgm:t>
    </dgm:pt>
    <dgm:pt modelId="{245BBBFC-6F98-43CF-81B0-08CA413667DB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</a:rPr>
            <a:t>оказания адресной методической помощи учителю</a:t>
          </a:r>
          <a:endParaRPr lang="ru-RU" sz="1800" dirty="0">
            <a:solidFill>
              <a:schemeClr val="bg1"/>
            </a:solidFill>
          </a:endParaRPr>
        </a:p>
      </dgm:t>
    </dgm:pt>
    <dgm:pt modelId="{89D7ED4E-6B0C-426F-93B2-66DC97B493EE}" type="parTrans" cxnId="{D508F551-3EEE-4736-9435-E02EED0C5617}">
      <dgm:prSet/>
      <dgm:spPr/>
      <dgm:t>
        <a:bodyPr/>
        <a:lstStyle/>
        <a:p>
          <a:endParaRPr lang="ru-RU"/>
        </a:p>
      </dgm:t>
    </dgm:pt>
    <dgm:pt modelId="{CAE159CF-3A84-4E6C-94D4-1C3579D22483}" type="sibTrans" cxnId="{D508F551-3EEE-4736-9435-E02EED0C5617}">
      <dgm:prSet/>
      <dgm:spPr/>
      <dgm:t>
        <a:bodyPr/>
        <a:lstStyle/>
        <a:p>
          <a:endParaRPr lang="ru-RU"/>
        </a:p>
      </dgm:t>
    </dgm:pt>
    <dgm:pt modelId="{ACD8127E-EB46-492E-B116-E21660CEF0D6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</a:rPr>
            <a:t>определения направлений по совершенствованию образовательного процесса, его диагностического инструментария и организации индивидуально-дифференцированного подхода к обучающемуся</a:t>
          </a:r>
          <a:endParaRPr lang="ru-RU" sz="1600" dirty="0">
            <a:solidFill>
              <a:schemeClr val="bg1"/>
            </a:solidFill>
          </a:endParaRPr>
        </a:p>
      </dgm:t>
    </dgm:pt>
    <dgm:pt modelId="{F4E4C609-C4C9-413F-B745-C98420F15DF4}" type="parTrans" cxnId="{0F236BE3-1592-4060-8E52-59492F4DFD6D}">
      <dgm:prSet/>
      <dgm:spPr/>
      <dgm:t>
        <a:bodyPr/>
        <a:lstStyle/>
        <a:p>
          <a:endParaRPr lang="ru-RU"/>
        </a:p>
      </dgm:t>
    </dgm:pt>
    <dgm:pt modelId="{1BBA5BDE-A357-4A44-9EAA-B09DD6AA3EA4}" type="sibTrans" cxnId="{0F236BE3-1592-4060-8E52-59492F4DFD6D}">
      <dgm:prSet/>
      <dgm:spPr/>
      <dgm:t>
        <a:bodyPr/>
        <a:lstStyle/>
        <a:p>
          <a:endParaRPr lang="ru-RU"/>
        </a:p>
      </dgm:t>
    </dgm:pt>
    <dgm:pt modelId="{2780445F-0CB9-496B-8AFE-64AAF54C0CD9}" type="pres">
      <dgm:prSet presAssocID="{C5387375-F2F1-4941-AE7B-EC056CDFEB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63DDD-FE6B-46E1-8895-EF57FE38533B}" type="pres">
      <dgm:prSet presAssocID="{ACD8127E-EB46-492E-B116-E21660CEF0D6}" presName="boxAndChildren" presStyleCnt="0"/>
      <dgm:spPr/>
    </dgm:pt>
    <dgm:pt modelId="{E88FAB1A-2646-47B8-842F-D3DC9ABDFFEF}" type="pres">
      <dgm:prSet presAssocID="{ACD8127E-EB46-492E-B116-E21660CEF0D6}" presName="parentTextBox" presStyleLbl="node1" presStyleIdx="0" presStyleCnt="5"/>
      <dgm:spPr/>
      <dgm:t>
        <a:bodyPr/>
        <a:lstStyle/>
        <a:p>
          <a:endParaRPr lang="ru-RU"/>
        </a:p>
      </dgm:t>
    </dgm:pt>
    <dgm:pt modelId="{1A0236C2-2BE0-4A61-A9D9-7A00B480D34B}" type="pres">
      <dgm:prSet presAssocID="{CAE159CF-3A84-4E6C-94D4-1C3579D22483}" presName="sp" presStyleCnt="0"/>
      <dgm:spPr/>
    </dgm:pt>
    <dgm:pt modelId="{444A6C6C-A6EE-43F8-BE36-DAF66E8D5160}" type="pres">
      <dgm:prSet presAssocID="{245BBBFC-6F98-43CF-81B0-08CA413667DB}" presName="arrowAndChildren" presStyleCnt="0"/>
      <dgm:spPr/>
    </dgm:pt>
    <dgm:pt modelId="{144000CF-A795-4118-B9B0-1589552A6C5A}" type="pres">
      <dgm:prSet presAssocID="{245BBBFC-6F98-43CF-81B0-08CA413667DB}" presName="parentTextArrow" presStyleLbl="node1" presStyleIdx="1" presStyleCnt="5" custLinFactNeighborX="743"/>
      <dgm:spPr/>
      <dgm:t>
        <a:bodyPr/>
        <a:lstStyle/>
        <a:p>
          <a:endParaRPr lang="ru-RU"/>
        </a:p>
      </dgm:t>
    </dgm:pt>
    <dgm:pt modelId="{89B9B5B7-B455-42A9-BB83-9F52A7EB8649}" type="pres">
      <dgm:prSet presAssocID="{7F5DDD19-F7E5-4F76-BAA9-C34046E41BDD}" presName="sp" presStyleCnt="0"/>
      <dgm:spPr/>
    </dgm:pt>
    <dgm:pt modelId="{10FBD182-0841-41D8-A1F3-416106EE3544}" type="pres">
      <dgm:prSet presAssocID="{B789AB6E-664F-4FDD-B86F-9341F842B58D}" presName="arrowAndChildren" presStyleCnt="0"/>
      <dgm:spPr/>
    </dgm:pt>
    <dgm:pt modelId="{FFDC15C2-7103-4AEE-90A1-E488EDD8D761}" type="pres">
      <dgm:prSet presAssocID="{B789AB6E-664F-4FDD-B86F-9341F842B58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9C4F4386-EF4A-4F12-A9DA-88C4FC6137B9}" type="pres">
      <dgm:prSet presAssocID="{AEC4CD79-90F6-404D-A477-0AAA9CC6256E}" presName="sp" presStyleCnt="0"/>
      <dgm:spPr/>
    </dgm:pt>
    <dgm:pt modelId="{45304084-631D-4C71-8F46-30D6CC189CC2}" type="pres">
      <dgm:prSet presAssocID="{EADEDB40-4EF8-4A18-A94D-6D2BD76EA5C6}" presName="arrowAndChildren" presStyleCnt="0"/>
      <dgm:spPr/>
    </dgm:pt>
    <dgm:pt modelId="{FDBC63DD-CA81-459F-9B6B-1BBB82EA6308}" type="pres">
      <dgm:prSet presAssocID="{EADEDB40-4EF8-4A18-A94D-6D2BD76EA5C6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00C4BF06-C733-41ED-AC08-5EE5F71AD0E4}" type="pres">
      <dgm:prSet presAssocID="{EC70E36F-1D95-4F94-A492-5858EA0BDBB8}" presName="sp" presStyleCnt="0"/>
      <dgm:spPr/>
    </dgm:pt>
    <dgm:pt modelId="{7F8378AE-6284-4F07-9F88-84FA91A7F77A}" type="pres">
      <dgm:prSet presAssocID="{C0780442-BCE0-4B90-A6C6-11E0C031C2EF}" presName="arrowAndChildren" presStyleCnt="0"/>
      <dgm:spPr/>
    </dgm:pt>
    <dgm:pt modelId="{4803D119-C81E-4765-8513-5863297CC889}" type="pres">
      <dgm:prSet presAssocID="{C0780442-BCE0-4B90-A6C6-11E0C031C2EF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1480743-1223-40FF-BEA1-05585DE746EC}" srcId="{C5387375-F2F1-4941-AE7B-EC056CDFEBEC}" destId="{B789AB6E-664F-4FDD-B86F-9341F842B58D}" srcOrd="2" destOrd="0" parTransId="{9DA7ECE2-C0D1-4F37-AF96-4E93A7BB7FFC}" sibTransId="{7F5DDD19-F7E5-4F76-BAA9-C34046E41BDD}"/>
    <dgm:cxn modelId="{69E45E7C-C57E-46A2-88E0-EE491ADE2F21}" type="presOf" srcId="{C0780442-BCE0-4B90-A6C6-11E0C031C2EF}" destId="{4803D119-C81E-4765-8513-5863297CC889}" srcOrd="0" destOrd="0" presId="urn:microsoft.com/office/officeart/2005/8/layout/process4"/>
    <dgm:cxn modelId="{8BFC3530-D457-4842-8F0D-74FB75CEA399}" type="presOf" srcId="{B789AB6E-664F-4FDD-B86F-9341F842B58D}" destId="{FFDC15C2-7103-4AEE-90A1-E488EDD8D761}" srcOrd="0" destOrd="0" presId="urn:microsoft.com/office/officeart/2005/8/layout/process4"/>
    <dgm:cxn modelId="{D613F97C-A42B-4DAD-A709-138D834F6D1A}" srcId="{C5387375-F2F1-4941-AE7B-EC056CDFEBEC}" destId="{C0780442-BCE0-4B90-A6C6-11E0C031C2EF}" srcOrd="0" destOrd="0" parTransId="{A3A5EC92-6892-42B5-B986-0B3AFE900BAD}" sibTransId="{EC70E36F-1D95-4F94-A492-5858EA0BDBB8}"/>
    <dgm:cxn modelId="{F8671FBF-4498-48E1-A2E0-BC4A4C826773}" srcId="{C5387375-F2F1-4941-AE7B-EC056CDFEBEC}" destId="{EADEDB40-4EF8-4A18-A94D-6D2BD76EA5C6}" srcOrd="1" destOrd="0" parTransId="{33B1F34D-DC92-41E1-8B6C-F13DAB0C7F89}" sibTransId="{AEC4CD79-90F6-404D-A477-0AAA9CC6256E}"/>
    <dgm:cxn modelId="{D508F551-3EEE-4736-9435-E02EED0C5617}" srcId="{C5387375-F2F1-4941-AE7B-EC056CDFEBEC}" destId="{245BBBFC-6F98-43CF-81B0-08CA413667DB}" srcOrd="3" destOrd="0" parTransId="{89D7ED4E-6B0C-426F-93B2-66DC97B493EE}" sibTransId="{CAE159CF-3A84-4E6C-94D4-1C3579D22483}"/>
    <dgm:cxn modelId="{6C8AEA25-3C5B-408B-B0F9-D47A97110D6A}" type="presOf" srcId="{245BBBFC-6F98-43CF-81B0-08CA413667DB}" destId="{144000CF-A795-4118-B9B0-1589552A6C5A}" srcOrd="0" destOrd="0" presId="urn:microsoft.com/office/officeart/2005/8/layout/process4"/>
    <dgm:cxn modelId="{0F236BE3-1592-4060-8E52-59492F4DFD6D}" srcId="{C5387375-F2F1-4941-AE7B-EC056CDFEBEC}" destId="{ACD8127E-EB46-492E-B116-E21660CEF0D6}" srcOrd="4" destOrd="0" parTransId="{F4E4C609-C4C9-413F-B745-C98420F15DF4}" sibTransId="{1BBA5BDE-A357-4A44-9EAA-B09DD6AA3EA4}"/>
    <dgm:cxn modelId="{18772F66-5802-42F9-A792-6AEEDA3D5D68}" type="presOf" srcId="{ACD8127E-EB46-492E-B116-E21660CEF0D6}" destId="{E88FAB1A-2646-47B8-842F-D3DC9ABDFFEF}" srcOrd="0" destOrd="0" presId="urn:microsoft.com/office/officeart/2005/8/layout/process4"/>
    <dgm:cxn modelId="{4D020812-D330-419F-8E65-4BFFB8C4A81C}" type="presOf" srcId="{EADEDB40-4EF8-4A18-A94D-6D2BD76EA5C6}" destId="{FDBC63DD-CA81-459F-9B6B-1BBB82EA6308}" srcOrd="0" destOrd="0" presId="urn:microsoft.com/office/officeart/2005/8/layout/process4"/>
    <dgm:cxn modelId="{45F5E3EE-0007-497A-AF65-FAFF83C48DFA}" type="presOf" srcId="{C5387375-F2F1-4941-AE7B-EC056CDFEBEC}" destId="{2780445F-0CB9-496B-8AFE-64AAF54C0CD9}" srcOrd="0" destOrd="0" presId="urn:microsoft.com/office/officeart/2005/8/layout/process4"/>
    <dgm:cxn modelId="{0CA78787-9835-437F-87EE-A51C1D47FD24}" type="presParOf" srcId="{2780445F-0CB9-496B-8AFE-64AAF54C0CD9}" destId="{90163DDD-FE6B-46E1-8895-EF57FE38533B}" srcOrd="0" destOrd="0" presId="urn:microsoft.com/office/officeart/2005/8/layout/process4"/>
    <dgm:cxn modelId="{4D43FCD6-CBA1-47C9-8A92-C2B64C0C12AF}" type="presParOf" srcId="{90163DDD-FE6B-46E1-8895-EF57FE38533B}" destId="{E88FAB1A-2646-47B8-842F-D3DC9ABDFFEF}" srcOrd="0" destOrd="0" presId="urn:microsoft.com/office/officeart/2005/8/layout/process4"/>
    <dgm:cxn modelId="{2A52492D-3B82-4E7E-ADF1-4AA16C3C7022}" type="presParOf" srcId="{2780445F-0CB9-496B-8AFE-64AAF54C0CD9}" destId="{1A0236C2-2BE0-4A61-A9D9-7A00B480D34B}" srcOrd="1" destOrd="0" presId="urn:microsoft.com/office/officeart/2005/8/layout/process4"/>
    <dgm:cxn modelId="{A836048E-079F-48FB-ABC7-506A1276D227}" type="presParOf" srcId="{2780445F-0CB9-496B-8AFE-64AAF54C0CD9}" destId="{444A6C6C-A6EE-43F8-BE36-DAF66E8D5160}" srcOrd="2" destOrd="0" presId="urn:microsoft.com/office/officeart/2005/8/layout/process4"/>
    <dgm:cxn modelId="{EFB0FF54-18E4-4FC3-8A4A-782E2801B5A6}" type="presParOf" srcId="{444A6C6C-A6EE-43F8-BE36-DAF66E8D5160}" destId="{144000CF-A795-4118-B9B0-1589552A6C5A}" srcOrd="0" destOrd="0" presId="urn:microsoft.com/office/officeart/2005/8/layout/process4"/>
    <dgm:cxn modelId="{D3F83062-974A-4B7F-A349-D66ABF3E6D89}" type="presParOf" srcId="{2780445F-0CB9-496B-8AFE-64AAF54C0CD9}" destId="{89B9B5B7-B455-42A9-BB83-9F52A7EB8649}" srcOrd="3" destOrd="0" presId="urn:microsoft.com/office/officeart/2005/8/layout/process4"/>
    <dgm:cxn modelId="{162A54D7-1EFB-4A86-AFCA-34CD468C62B1}" type="presParOf" srcId="{2780445F-0CB9-496B-8AFE-64AAF54C0CD9}" destId="{10FBD182-0841-41D8-A1F3-416106EE3544}" srcOrd="4" destOrd="0" presId="urn:microsoft.com/office/officeart/2005/8/layout/process4"/>
    <dgm:cxn modelId="{82AF0F8E-638B-4460-8171-55AA4BB7BCEC}" type="presParOf" srcId="{10FBD182-0841-41D8-A1F3-416106EE3544}" destId="{FFDC15C2-7103-4AEE-90A1-E488EDD8D761}" srcOrd="0" destOrd="0" presId="urn:microsoft.com/office/officeart/2005/8/layout/process4"/>
    <dgm:cxn modelId="{E9D85517-895F-45E9-B5C8-9072B214146C}" type="presParOf" srcId="{2780445F-0CB9-496B-8AFE-64AAF54C0CD9}" destId="{9C4F4386-EF4A-4F12-A9DA-88C4FC6137B9}" srcOrd="5" destOrd="0" presId="urn:microsoft.com/office/officeart/2005/8/layout/process4"/>
    <dgm:cxn modelId="{41972112-DC3A-416E-BF3F-E7981E30FAD8}" type="presParOf" srcId="{2780445F-0CB9-496B-8AFE-64AAF54C0CD9}" destId="{45304084-631D-4C71-8F46-30D6CC189CC2}" srcOrd="6" destOrd="0" presId="urn:microsoft.com/office/officeart/2005/8/layout/process4"/>
    <dgm:cxn modelId="{5AE01B99-9585-4159-AB6D-3D1FEF506EE3}" type="presParOf" srcId="{45304084-631D-4C71-8F46-30D6CC189CC2}" destId="{FDBC63DD-CA81-459F-9B6B-1BBB82EA6308}" srcOrd="0" destOrd="0" presId="urn:microsoft.com/office/officeart/2005/8/layout/process4"/>
    <dgm:cxn modelId="{761913E8-A159-400F-8853-341E35ACCAFD}" type="presParOf" srcId="{2780445F-0CB9-496B-8AFE-64AAF54C0CD9}" destId="{00C4BF06-C733-41ED-AC08-5EE5F71AD0E4}" srcOrd="7" destOrd="0" presId="urn:microsoft.com/office/officeart/2005/8/layout/process4"/>
    <dgm:cxn modelId="{27261A99-885D-4172-AD1B-81B89FF00873}" type="presParOf" srcId="{2780445F-0CB9-496B-8AFE-64AAF54C0CD9}" destId="{7F8378AE-6284-4F07-9F88-84FA91A7F77A}" srcOrd="8" destOrd="0" presId="urn:microsoft.com/office/officeart/2005/8/layout/process4"/>
    <dgm:cxn modelId="{D7E3AE79-48E6-43C5-8E91-9E63EA1A0789}" type="presParOf" srcId="{7F8378AE-6284-4F07-9F88-84FA91A7F77A}" destId="{4803D119-C81E-4765-8513-5863297CC8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689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689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50CDCD-D99C-4B8F-8259-14B761AFA3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9" y="4777587"/>
            <a:ext cx="5437179" cy="390761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43"/>
            <a:ext cx="2945072" cy="49689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02" y="9429743"/>
            <a:ext cx="2945072" cy="49689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251E3F9-0C95-4DF3-98FF-C2EE8EB5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E3F9-0C95-4DF3-98FF-C2EE8EB5CB0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0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E3F9-0C95-4DF3-98FF-C2EE8EB5CB0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1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E3F9-0C95-4DF3-98FF-C2EE8EB5CB0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8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E3F9-0C95-4DF3-98FF-C2EE8EB5CB0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8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0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9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1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0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8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8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2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8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%20general@riacoko33.ru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2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5C01B1-79F3-452B-B217-D03B6433F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3900"/>
            <a:ext cx="12192000" cy="1981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оценочных процедур в 2022 году  (ВПР и ГИА) школ-участников 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«500+» в 2021 и 2022 годах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FBA65F2-FCDA-4C47-8070-5A43864226E4}"/>
              </a:ext>
            </a:extLst>
          </p:cNvPr>
          <p:cNvSpPr/>
          <p:nvPr/>
        </p:nvSpPr>
        <p:spPr>
          <a:xfrm>
            <a:off x="299380" y="80883"/>
            <a:ext cx="10441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 Владимирской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Владимирской области 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информационно-аналитический центр оценки качества образования»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31" y="207457"/>
            <a:ext cx="751976" cy="102749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95C01B1-79F3-452B-B217-D03B6433F840}"/>
              </a:ext>
            </a:extLst>
          </p:cNvPr>
          <p:cNvSpPr txBox="1">
            <a:spLocks/>
          </p:cNvSpPr>
          <p:nvPr/>
        </p:nvSpPr>
        <p:spPr>
          <a:xfrm>
            <a:off x="3022600" y="4343400"/>
            <a:ext cx="5956300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55FBA48-434C-4DD1-B760-FD4A3CA10E1A}"/>
              </a:ext>
            </a:extLst>
          </p:cNvPr>
          <p:cNvSpPr/>
          <p:nvPr/>
        </p:nvSpPr>
        <p:spPr>
          <a:xfrm>
            <a:off x="3530600" y="4343400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09 декабря 2022 года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95C01B1-79F3-452B-B217-D03B6433F840}"/>
              </a:ext>
            </a:extLst>
          </p:cNvPr>
          <p:cNvSpPr txBox="1">
            <a:spLocks/>
          </p:cNvSpPr>
          <p:nvPr/>
        </p:nvSpPr>
        <p:spPr>
          <a:xfrm>
            <a:off x="3175000" y="4343400"/>
            <a:ext cx="59563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284176"/>
            <a:ext cx="9410700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Качественная успеваемость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500" y="1913470"/>
            <a:ext cx="4762500" cy="7430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 5 ОО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(12% от участников 2021 и 2022 гг.)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4950" y="2656566"/>
            <a:ext cx="5726938" cy="32965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5160670" cy="71543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 10 ОО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(24% от участников 2021 и 2022 гг.)</a:t>
            </a:r>
            <a:endParaRPr lang="ru-RU" sz="15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5833770" cy="32965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28901"/>
            <a:ext cx="575945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029075"/>
            <a:ext cx="57721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19387"/>
            <a:ext cx="5829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86150"/>
            <a:ext cx="58293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276253"/>
            <a:ext cx="1384300" cy="12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07" y="247706"/>
            <a:ext cx="1050607" cy="13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84150"/>
            <a:ext cx="9169400" cy="12636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качественной успеваемости (участники 2021 года)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276253"/>
            <a:ext cx="1384300" cy="12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07" y="247706"/>
            <a:ext cx="1050607" cy="13270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597" y="6229350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ОО (55%)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599" y="6229350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ОО (67%)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74101" y="6234788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ОО (39%)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0200" y="623718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ОО(83%)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3" y="1574802"/>
            <a:ext cx="11264900" cy="496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6200" y="6508234"/>
            <a:ext cx="11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ОО (55%)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4299" y="6529000"/>
            <a:ext cx="1214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ОО (67%)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1800" y="653226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ОО (39%)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00" y="65048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ОО (83%)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84150"/>
            <a:ext cx="9169400" cy="12636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качественной успеваемости (участники 2022 года)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276253"/>
            <a:ext cx="1384300" cy="109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07" y="247707"/>
            <a:ext cx="930593" cy="1123894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371600"/>
            <a:ext cx="11658600" cy="511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799" y="6488663"/>
            <a:ext cx="1079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 ОО (70%)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0899" y="6488664"/>
            <a:ext cx="1181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ОО (48%)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1" y="6488665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ОО (56%)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74301" y="6488662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ОО (48%)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Оценка качества образования позволяет…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698651"/>
              </p:ext>
            </p:extLst>
          </p:nvPr>
        </p:nvGraphicFramePr>
        <p:xfrm>
          <a:off x="3943350" y="1809750"/>
          <a:ext cx="8248650" cy="424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93750228"/>
              </p:ext>
            </p:extLst>
          </p:nvPr>
        </p:nvGraphicFramePr>
        <p:xfrm>
          <a:off x="4319449" y="2387083"/>
          <a:ext cx="4187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67145028"/>
              </p:ext>
            </p:extLst>
          </p:nvPr>
        </p:nvGraphicFramePr>
        <p:xfrm>
          <a:off x="4656540" y="3615809"/>
          <a:ext cx="4187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83679308"/>
              </p:ext>
            </p:extLst>
          </p:nvPr>
        </p:nvGraphicFramePr>
        <p:xfrm>
          <a:off x="4319449" y="4914900"/>
          <a:ext cx="4187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28504467"/>
              </p:ext>
            </p:extLst>
          </p:nvPr>
        </p:nvGraphicFramePr>
        <p:xfrm>
          <a:off x="-76200" y="2181226"/>
          <a:ext cx="4505325" cy="366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0487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Кластеризация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6"/>
          <a:stretch/>
        </p:blipFill>
        <p:spPr>
          <a:xfrm>
            <a:off x="1537481" y="2119152"/>
            <a:ext cx="9258317" cy="4395948"/>
          </a:xfrm>
        </p:spPr>
      </p:pic>
    </p:spTree>
    <p:extLst>
      <p:ext uri="{BB962C8B-B14F-4D97-AF65-F5344CB8AC3E}">
        <p14:creationId xmlns:p14="http://schemas.microsoft.com/office/powerpoint/2010/main" val="29070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ОГЭ ПО </a:t>
            </a:r>
            <a:r>
              <a:rPr lang="ru-RU" b="1" dirty="0" smtClean="0">
                <a:solidFill>
                  <a:srgbClr val="7030A0"/>
                </a:solidFill>
              </a:rPr>
              <a:t>РУССКОМУ ЯЗЫКУ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6" y="2120900"/>
            <a:ext cx="11280663" cy="4296806"/>
          </a:xfrm>
        </p:spPr>
      </p:pic>
    </p:spTree>
    <p:extLst>
      <p:ext uri="{BB962C8B-B14F-4D97-AF65-F5344CB8AC3E}">
        <p14:creationId xmlns:p14="http://schemas.microsoft.com/office/powerpoint/2010/main" val="20501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ОГЭ ПО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МАТЕМАТИКЕ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/>
          <a:stretch/>
        </p:blipFill>
        <p:spPr>
          <a:xfrm>
            <a:off x="461171" y="2057400"/>
            <a:ext cx="11216531" cy="4457700"/>
          </a:xfrm>
        </p:spPr>
      </p:pic>
    </p:spTree>
    <p:extLst>
      <p:ext uri="{BB962C8B-B14F-4D97-AF65-F5344CB8AC3E}">
        <p14:creationId xmlns:p14="http://schemas.microsoft.com/office/powerpoint/2010/main" val="32099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78979"/>
            <a:ext cx="10287000" cy="652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28601"/>
            <a:ext cx="916744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19" y="173302"/>
            <a:ext cx="9052681" cy="66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031" y="402294"/>
            <a:ext cx="9236369" cy="131748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Качество обучения по предмету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«русский  язык»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384425"/>
              </p:ext>
            </p:extLst>
          </p:nvPr>
        </p:nvGraphicFramePr>
        <p:xfrm>
          <a:off x="2477648" y="1719776"/>
          <a:ext cx="7034652" cy="1281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9106"/>
                <a:gridCol w="2162840"/>
                <a:gridCol w="2902706"/>
              </a:tblGrid>
              <a:tr h="24726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успеваемости по русскому языку (ВПР 2022)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участников 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rgbClr val="9A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класс весна / осень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rgbClr val="9A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класс весна / осень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Российская Федерация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rgbClr val="9A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48,3% / 46,2%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rgbClr val="9A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44,3% / 41%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Владимирская область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91465" algn="ctr"/>
                        </a:tabLst>
                      </a:pPr>
                      <a:r>
                        <a:rPr lang="ru-RU" sz="1100" b="1" dirty="0">
                          <a:solidFill>
                            <a:srgbClr val="9A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51,2% / 49,7%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rgbClr val="9A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44,5% / 43,3%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2294"/>
            <a:ext cx="1584031" cy="13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7" y="402294"/>
            <a:ext cx="1050607" cy="13174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33600" y="3098800"/>
            <a:ext cx="18796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49419" y="3619500"/>
            <a:ext cx="18796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класс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619500"/>
            <a:ext cx="53721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7" y="4175914"/>
            <a:ext cx="5338764" cy="250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0" y="19887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ОГЭ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5" y="2719278"/>
            <a:ext cx="4064925" cy="2421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370950"/>
            <a:ext cx="4944277" cy="64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1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освоения образовательных стандартов по русскому языку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4" y="1986267"/>
            <a:ext cx="6789736" cy="231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b="78340"/>
          <a:stretch/>
        </p:blipFill>
        <p:spPr bwMode="auto">
          <a:xfrm>
            <a:off x="4238624" y="4434739"/>
            <a:ext cx="8029575" cy="240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5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64006"/>
            <a:ext cx="9118600" cy="6634523"/>
          </a:xfrm>
        </p:spPr>
      </p:pic>
    </p:spTree>
    <p:extLst>
      <p:ext uri="{BB962C8B-B14F-4D97-AF65-F5344CB8AC3E}">
        <p14:creationId xmlns:p14="http://schemas.microsoft.com/office/powerpoint/2010/main" val="15501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34" y="163673"/>
            <a:ext cx="9497466" cy="6580027"/>
          </a:xfrm>
        </p:spPr>
      </p:pic>
    </p:spTree>
    <p:extLst>
      <p:ext uri="{BB962C8B-B14F-4D97-AF65-F5344CB8AC3E}">
        <p14:creationId xmlns:p14="http://schemas.microsoft.com/office/powerpoint/2010/main" val="38444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0" y="19887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ЕГЭ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9" y="3176520"/>
            <a:ext cx="5699411" cy="1693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13" y="2402306"/>
            <a:ext cx="5489721" cy="39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958430"/>
              </p:ext>
            </p:extLst>
          </p:nvPr>
        </p:nvGraphicFramePr>
        <p:xfrm>
          <a:off x="952499" y="390526"/>
          <a:ext cx="4962526" cy="189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76394651"/>
              </p:ext>
            </p:extLst>
          </p:nvPr>
        </p:nvGraphicFramePr>
        <p:xfrm>
          <a:off x="6143625" y="381000"/>
          <a:ext cx="5057775" cy="191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1955052"/>
              </p:ext>
            </p:extLst>
          </p:nvPr>
        </p:nvGraphicFramePr>
        <p:xfrm>
          <a:off x="749300" y="2581274"/>
          <a:ext cx="10579100" cy="409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605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9794"/>
              </p:ext>
            </p:extLst>
          </p:nvPr>
        </p:nvGraphicFramePr>
        <p:xfrm>
          <a:off x="0" y="111764"/>
          <a:ext cx="12192000" cy="4648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17"/>
                <a:gridCol w="7916256"/>
                <a:gridCol w="3568527"/>
              </a:tblGrid>
              <a:tr h="9296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выполнения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953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 во втором цикле еженедельных ВКС, проводимых федеральным координатором,  с  муниципальными координаторами, руководителями и кураторами школ (марафон успешных педагогических практик)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15.09.2022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22.12.2022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1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сравнительного анализа результатов ВПР 2022 и 2021 гг. по русскому языку и математике обучающихся школ–участниц проекта 2021 и 2022 гг.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01.12.2022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08.12.2022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1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Вебинар по результатам сравнительного анализа результатов ВПР 2022 и 2021 гг.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09.12.2022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1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реализации проекта в 2022 году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20.12.2022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06549-40D5-43F3-A5AB-0B8F679CE090}"/>
              </a:ext>
            </a:extLst>
          </p:cNvPr>
          <p:cNvSpPr txBox="1"/>
          <p:nvPr/>
        </p:nvSpPr>
        <p:spPr>
          <a:xfrm>
            <a:off x="4472407" y="559636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0" y="77426"/>
            <a:ext cx="3598554" cy="2126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68083D-A193-4518-B242-3677DA5A26E7}"/>
              </a:ext>
            </a:extLst>
          </p:cNvPr>
          <p:cNvSpPr txBox="1"/>
          <p:nvPr/>
        </p:nvSpPr>
        <p:spPr>
          <a:xfrm>
            <a:off x="2109925" y="2698306"/>
            <a:ext cx="8078681" cy="36933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БЮДЖЕТНОЕ УЧРЕЖДЕНИЕ ВЛАДИМИРСКОЙ ОБЛАСТИ</a:t>
            </a: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"РЕГИОНАЛЬНЫЙ ИНФОРМАЦИОННО-АНАЛИТИЧЕСКИЙ ЦЕНТР ОЦЕНКИ КАЧЕСТВА ОБРАЗОВАНИЯ"</a:t>
            </a:r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algn="ctr"/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8(4922)53-02-65, 44-71-82</a:t>
            </a:r>
          </a:p>
          <a:p>
            <a:pPr algn="ctr"/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general@riacoko33.ru</a:t>
            </a:r>
            <a:endParaRPr lang="ru-RU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https://riacoko33.ru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0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284176"/>
            <a:ext cx="9144001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Качество обучения по предмету 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«математика»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509979"/>
              </p:ext>
            </p:extLst>
          </p:nvPr>
        </p:nvGraphicFramePr>
        <p:xfrm>
          <a:off x="2819400" y="1719775"/>
          <a:ext cx="6857999" cy="1268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1163"/>
                <a:gridCol w="2395761"/>
                <a:gridCol w="2281075"/>
              </a:tblGrid>
              <a:tr h="22437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успеваемости  по математике (ВПР 2022)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участников 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rgbClr val="9A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класс весна / осень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rgbClr val="9A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класс весна / осень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9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Российская Федерация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rgbClr val="9A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52,6% / 49,6%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rgbClr val="9A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39,7% / 36,4%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9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Владимирская область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91465" algn="ctr"/>
                        </a:tabLst>
                      </a:pPr>
                      <a:r>
                        <a:rPr lang="ru-RU" sz="1100" b="1" dirty="0">
                          <a:solidFill>
                            <a:srgbClr val="9A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52,6% / 51,3%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rgbClr val="9A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34% / 37,6%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2294"/>
            <a:ext cx="1584031" cy="13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7" y="402294"/>
            <a:ext cx="1050607" cy="13174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25699" y="3298825"/>
            <a:ext cx="18796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62316" y="3568700"/>
            <a:ext cx="18796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класс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86224"/>
            <a:ext cx="5372100" cy="25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3802063"/>
            <a:ext cx="5745163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0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284176"/>
            <a:ext cx="9144000" cy="12398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проекта 2021 года (русский язык)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76253"/>
            <a:ext cx="1584031" cy="11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07" y="221346"/>
            <a:ext cx="1050607" cy="12264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663700"/>
            <a:ext cx="116459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7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499" y="284176"/>
            <a:ext cx="9207501" cy="15087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проекта 2021 года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(математика)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76253"/>
            <a:ext cx="1584031" cy="11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07" y="221346"/>
            <a:ext cx="1050607" cy="12264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1"/>
            <a:ext cx="11531600" cy="506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8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84177"/>
            <a:ext cx="8928100" cy="9858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проекта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года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(русский язык)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76253"/>
            <a:ext cx="1414647" cy="10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07" y="221346"/>
            <a:ext cx="943293" cy="11011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206499"/>
            <a:ext cx="11544299" cy="53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9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31" y="284176"/>
            <a:ext cx="8931569" cy="15087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проекта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(математика)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76253"/>
            <a:ext cx="1584031" cy="11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07" y="221346"/>
            <a:ext cx="1050607" cy="122645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47802"/>
            <a:ext cx="11727814" cy="528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2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84176"/>
            <a:ext cx="906780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Отсутствие обучающихся, не достигших базового уровня предметной подготовки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русскому языку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900" y="1913470"/>
            <a:ext cx="5364988" cy="7430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Участники 2021 года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 ОО (44% от всех участников)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6900" y="2743200"/>
            <a:ext cx="5473700" cy="3517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988" y="1913470"/>
            <a:ext cx="5002212" cy="7430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Участники 2022 года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 ОО (35% от всех участников)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55900"/>
            <a:ext cx="54737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755900"/>
            <a:ext cx="5116511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276253"/>
            <a:ext cx="1384300" cy="12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07" y="247706"/>
            <a:ext cx="1050607" cy="132709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0" y="1879600"/>
            <a:ext cx="939164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3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01" y="284176"/>
            <a:ext cx="9309099" cy="150876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Отсутствие обучающихся, не достигших базового уровня предметной подготовки</a:t>
            </a:r>
            <a:br>
              <a:rPr lang="ru-RU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математике </a:t>
            </a:r>
            <a:endParaRPr lang="ru-RU" sz="2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sz="19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Участники 2021 года </a:t>
            </a:r>
          </a:p>
          <a:p>
            <a:pPr algn="ctr"/>
            <a:r>
              <a:rPr lang="ru-RU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10 ОО (56% от всех участников)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Участники 2022 года 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 ОО (39% от всех участников)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276253"/>
            <a:ext cx="1384300" cy="12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07" y="247706"/>
            <a:ext cx="1050607" cy="1327095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99" y="2667000"/>
            <a:ext cx="5362257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1879600"/>
            <a:ext cx="843914" cy="78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667026"/>
            <a:ext cx="5819775" cy="359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2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8381</TotalTime>
  <Words>631</Words>
  <Application>Microsoft Office PowerPoint</Application>
  <PresentationFormat>Произвольный</PresentationFormat>
  <Paragraphs>121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Окаймление</vt:lpstr>
      <vt:lpstr>  Результаты оценочных процедур в 2022 году  (ВПР и ГИА) школ-участников  проекта «500+» в 2021 и 2022 годах   </vt:lpstr>
      <vt:lpstr>Качество обучения по предмету  «русский  язык» </vt:lpstr>
      <vt:lpstr>Качество обучения по предмету  «математика» </vt:lpstr>
      <vt:lpstr>Участники проекта 2021 года (русский язык)</vt:lpstr>
      <vt:lpstr>Участники проекта 2021 года (математика)</vt:lpstr>
      <vt:lpstr>Участники проекта 2022 года  (русский язык)</vt:lpstr>
      <vt:lpstr>Участники проекта 2022 года (математика)</vt:lpstr>
      <vt:lpstr>Отсутствие обучающихся, не достигших базового уровня предметной подготовки  по русскому языку </vt:lpstr>
      <vt:lpstr>Отсутствие обучающихся, не достигших базового уровня предметной подготовки  по математике </vt:lpstr>
      <vt:lpstr>Качественная успеваемость </vt:lpstr>
      <vt:lpstr>Динамика качественной успеваемости (участники 2021 года)</vt:lpstr>
      <vt:lpstr>Динамика качественной успеваемости (участники 2022 года)</vt:lpstr>
      <vt:lpstr>Оценка качества образования позволяет…</vt:lpstr>
      <vt:lpstr>Кластеризация</vt:lpstr>
      <vt:lpstr>РЕЗУЛЬТАТЫ ОГЭ ПО РУССКОМУ ЯЗЫКУ</vt:lpstr>
      <vt:lpstr>РЕЗУЛЬТАТЫ ОГЭ ПО МАТЕМАТИКЕ</vt:lpstr>
      <vt:lpstr>Презентация PowerPoint</vt:lpstr>
      <vt:lpstr>Презентация PowerPoint</vt:lpstr>
      <vt:lpstr>Презентация PowerPoint</vt:lpstr>
      <vt:lpstr>Динамика ОГЭ</vt:lpstr>
      <vt:lpstr>Уровень освоения образовательных стандартов по русскому языку</vt:lpstr>
      <vt:lpstr>Презентация PowerPoint</vt:lpstr>
      <vt:lpstr>Презентация PowerPoint</vt:lpstr>
      <vt:lpstr>Динамика ЕГЭ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результатов всероссийских проверочных работ  2019/2020 учебного года</dc:title>
  <dc:creator>RyazancevaEI</dc:creator>
  <cp:lastModifiedBy>Ирина Терентьева</cp:lastModifiedBy>
  <cp:revision>628</cp:revision>
  <cp:lastPrinted>2022-12-08T12:56:37Z</cp:lastPrinted>
  <dcterms:created xsi:type="dcterms:W3CDTF">2021-01-18T10:25:04Z</dcterms:created>
  <dcterms:modified xsi:type="dcterms:W3CDTF">2022-12-13T08:22:04Z</dcterms:modified>
</cp:coreProperties>
</file>