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76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opiam@yandex.ru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FBDE65-DDFB-407F-867E-DA5AD19895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5216" y="316992"/>
            <a:ext cx="9558527" cy="3925824"/>
          </a:xfrm>
        </p:spPr>
        <p:txBody>
          <a:bodyPr/>
          <a:lstStyle/>
          <a:p>
            <a:pPr lvl="0"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работы с Информационной системой мониторинга электронных дорожных карт в рамках реализации проекта 500+.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EC7D80-014B-48C9-808E-0E2005DC3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9965464" cy="1703791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 </a:t>
            </a:r>
          </a:p>
          <a:p>
            <a:pPr>
              <a:spcBef>
                <a:spcPts val="0"/>
              </a:spcBef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Крестова М.Н.</a:t>
            </a:r>
          </a:p>
          <a:p>
            <a:pPr>
              <a:spcBef>
                <a:spcPts val="0"/>
              </a:spcBef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специалист отдела оценки  качества             </a:t>
            </a:r>
          </a:p>
          <a:p>
            <a:pPr>
              <a:spcBef>
                <a:spcPts val="0"/>
              </a:spcBef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 ГБУ ВО РИАЦОКО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E79ECDE-1364-4AF5-8474-E49351D9335C}"/>
              </a:ext>
            </a:extLst>
          </p:cNvPr>
          <p:cNvSpPr/>
          <p:nvPr/>
        </p:nvSpPr>
        <p:spPr>
          <a:xfrm>
            <a:off x="935665" y="0"/>
            <a:ext cx="95585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038350" algn="l"/>
                <a:tab pos="6449060" algn="r"/>
              </a:tabLst>
            </a:pP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ДЕПАРТАМЕНТ ОБРАЗОВАНИЯ ВЛАДИМИРСКОЙ ОБЛАСТИ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ГОСУДАРСТВЕННОЕ БЮДЖЕТНОЕ УЧРЕЖДЕНИЕ ВЛАДИМИРСКОЙ ОБЛАСТИ </a:t>
            </a:r>
          </a:p>
          <a:p>
            <a:pPr algn="ctr"/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«РЕГИОНАЛЬНЫЙ ИНФОРМАЦИОННО-АНАЛИТИЧЕСКИЙ ЦЕНТР ОЦЕНКИ КАЧЕСТВА ОБРАЗОВАНИЯ»</a:t>
            </a:r>
            <a:endParaRPr lang="ru-RU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32D33065-50FA-4566-A60B-4D6E6D4FD747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227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B5459D3-3E17-4982-AC2E-35ADAF9A63C9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04968" y="0"/>
            <a:ext cx="14254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8141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CB12F7-D361-4A4D-8839-131E44076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95892"/>
            <a:ext cx="8596668" cy="8604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 этапов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144653F-65A9-423A-8EC3-F50F83141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362" y="1031358"/>
            <a:ext cx="6049926" cy="35300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A4DC1AD-7EBC-4ADF-9303-9C155279F4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5879" y="3662362"/>
            <a:ext cx="5486400" cy="2621480"/>
          </a:xfrm>
          <a:prstGeom prst="rect">
            <a:avLst/>
          </a:prstGeom>
        </p:spPr>
      </p:pic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164762DF-F15D-447A-A746-3D9A791DFA93}"/>
              </a:ext>
            </a:extLst>
          </p:cNvPr>
          <p:cNvSpPr/>
          <p:nvPr/>
        </p:nvSpPr>
        <p:spPr>
          <a:xfrm>
            <a:off x="6741042" y="5005000"/>
            <a:ext cx="2371060" cy="24454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C40E5F50-94A4-419D-A5BD-7337D3176820}"/>
              </a:ext>
            </a:extLst>
          </p:cNvPr>
          <p:cNvSpPr/>
          <p:nvPr/>
        </p:nvSpPr>
        <p:spPr>
          <a:xfrm rot="10800000">
            <a:off x="6964325" y="3195638"/>
            <a:ext cx="2147777" cy="23336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355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C7A44B-86EA-40A4-8148-28DA5280A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517" y="521194"/>
            <a:ext cx="8596668" cy="1150978"/>
          </a:xfrm>
        </p:spPr>
        <p:txBody>
          <a:bodyPr/>
          <a:lstStyle/>
          <a:p>
            <a:pPr algn="ctr"/>
            <a:r>
              <a:rPr lang="ru-RU" dirty="0"/>
              <a:t>Контакты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8CE2EB-919A-49BB-B954-E944A838A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083981"/>
            <a:ext cx="10823944" cy="3569681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Владимирской области</a:t>
            </a:r>
          </a:p>
          <a:p>
            <a:pPr algn="ctr">
              <a:spcBef>
                <a:spcPts val="0"/>
              </a:spcBef>
            </a:pPr>
            <a:r>
              <a:rPr lang="ru-RU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«Региональный информационно-аналитический центр оценки качества образования» </a:t>
            </a:r>
          </a:p>
          <a:p>
            <a:pPr algn="ctr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       </a:t>
            </a:r>
            <a:r>
              <a:rPr lang="ru-RU" b="1" u="sng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44-71-82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u="sng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opiam@yandex.ru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881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70EB55-0FD9-43C0-B9FD-67156A2D6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047" y="1870643"/>
            <a:ext cx="8596668" cy="1826581"/>
          </a:xfrm>
        </p:spPr>
        <p:txBody>
          <a:bodyPr>
            <a:norm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432095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B803F6-5BF9-40AE-BF94-E49E76664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447" y="276447"/>
            <a:ext cx="9983972" cy="14304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система мониторинга электронных дорожных карт в рамках реализации проекта 500+</a:t>
            </a:r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B480AE82-D167-45A0-B006-F81BF2FF5F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4734" y="2809790"/>
            <a:ext cx="6262577" cy="3468746"/>
          </a:xfr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BD880B8-0A7B-4088-A689-51A670510DBA}"/>
              </a:ext>
            </a:extLst>
          </p:cNvPr>
          <p:cNvSpPr/>
          <p:nvPr/>
        </p:nvSpPr>
        <p:spPr>
          <a:xfrm>
            <a:off x="2158408" y="2225015"/>
            <a:ext cx="64752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https://500plus.obrnadzor.gov.ru/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15F9277-A35D-4871-AE00-5A048EA96226}"/>
              </a:ext>
            </a:extLst>
          </p:cNvPr>
          <p:cNvSpPr/>
          <p:nvPr/>
        </p:nvSpPr>
        <p:spPr>
          <a:xfrm>
            <a:off x="7017488" y="5305647"/>
            <a:ext cx="1297172" cy="72301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FB52AE4B-146A-4E89-84F6-9E53F2F1B031}"/>
              </a:ext>
            </a:extLst>
          </p:cNvPr>
          <p:cNvSpPr/>
          <p:nvPr/>
        </p:nvSpPr>
        <p:spPr>
          <a:xfrm rot="7508831">
            <a:off x="8089962" y="4175029"/>
            <a:ext cx="2002860" cy="60605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654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70EB55-0FD9-43C0-B9FD-67156A2D6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177" y="126904"/>
            <a:ext cx="8596668" cy="1042678"/>
          </a:xfrm>
        </p:spPr>
        <p:txBody>
          <a:bodyPr>
            <a:norm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Дорожная карта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7A1F8BF-99B2-4D01-BBFF-8E5DFB4D1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76" y="1676155"/>
            <a:ext cx="9773032" cy="4171752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B385176-B8D9-43F9-A3DC-9300C3552189}"/>
              </a:ext>
            </a:extLst>
          </p:cNvPr>
          <p:cNvSpPr/>
          <p:nvPr/>
        </p:nvSpPr>
        <p:spPr>
          <a:xfrm>
            <a:off x="435935" y="3657600"/>
            <a:ext cx="2775098" cy="5847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4E542A5-F29B-4021-8CF5-C6AB829957B7}"/>
              </a:ext>
            </a:extLst>
          </p:cNvPr>
          <p:cNvSpPr/>
          <p:nvPr/>
        </p:nvSpPr>
        <p:spPr>
          <a:xfrm>
            <a:off x="4890977" y="1786270"/>
            <a:ext cx="1467293" cy="66985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AA65A05A-50E4-4035-B53D-9D88C063F00F}"/>
              </a:ext>
            </a:extLst>
          </p:cNvPr>
          <p:cNvSpPr/>
          <p:nvPr/>
        </p:nvSpPr>
        <p:spPr>
          <a:xfrm>
            <a:off x="2732567" y="1917625"/>
            <a:ext cx="1828800" cy="40713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D2EB0D0C-9E62-4C28-B518-B0CCA6321B54}"/>
              </a:ext>
            </a:extLst>
          </p:cNvPr>
          <p:cNvSpPr/>
          <p:nvPr/>
        </p:nvSpPr>
        <p:spPr>
          <a:xfrm rot="10800000">
            <a:off x="3434316" y="2962694"/>
            <a:ext cx="2190307" cy="48036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769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3FC5F2-4434-4162-BF7B-4BB4521AF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665" y="170319"/>
            <a:ext cx="8596668" cy="733448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Меня дорожной карты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6134FF2-9BD6-46D6-8FCA-F65AF8C180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65" y="903767"/>
            <a:ext cx="7143197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F952F57-6CCE-4F5E-842C-2006F0E58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8230" y="3090751"/>
            <a:ext cx="6048375" cy="31718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1E4EB5B-E53B-41EF-9D2F-17E62E7A2B0B}"/>
              </a:ext>
            </a:extLst>
          </p:cNvPr>
          <p:cNvSpPr/>
          <p:nvPr/>
        </p:nvSpPr>
        <p:spPr>
          <a:xfrm>
            <a:off x="6230679" y="4676663"/>
            <a:ext cx="1828800" cy="6927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42D03F0-B92B-46DE-9856-D8B15F94D60C}"/>
              </a:ext>
            </a:extLst>
          </p:cNvPr>
          <p:cNvSpPr/>
          <p:nvPr/>
        </p:nvSpPr>
        <p:spPr>
          <a:xfrm>
            <a:off x="6230679" y="5369442"/>
            <a:ext cx="1828800" cy="6927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C20C281C-4854-415C-94AB-83B7857FDF12}"/>
              </a:ext>
            </a:extLst>
          </p:cNvPr>
          <p:cNvSpPr/>
          <p:nvPr/>
        </p:nvSpPr>
        <p:spPr>
          <a:xfrm rot="16200000">
            <a:off x="4704410" y="3766139"/>
            <a:ext cx="218189" cy="2295636"/>
          </a:xfrm>
          <a:prstGeom prst="downArrow">
            <a:avLst>
              <a:gd name="adj1" fmla="val 50000"/>
              <a:gd name="adj2" fmla="val 4604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AC1C6454-C367-483E-A6EB-F02FD79FAE98}"/>
              </a:ext>
            </a:extLst>
          </p:cNvPr>
          <p:cNvSpPr/>
          <p:nvPr/>
        </p:nvSpPr>
        <p:spPr>
          <a:xfrm>
            <a:off x="3657600" y="5369442"/>
            <a:ext cx="2303722" cy="24454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C6BA8897-4EBD-45C4-B385-A9A2515F5985}"/>
              </a:ext>
            </a:extLst>
          </p:cNvPr>
          <p:cNvSpPr/>
          <p:nvPr/>
        </p:nvSpPr>
        <p:spPr>
          <a:xfrm rot="18287319">
            <a:off x="-306928" y="3308901"/>
            <a:ext cx="2556522" cy="6203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C7F9873-DC9F-4E8E-AFCE-3FBC9602F398}"/>
              </a:ext>
            </a:extLst>
          </p:cNvPr>
          <p:cNvSpPr/>
          <p:nvPr/>
        </p:nvSpPr>
        <p:spPr>
          <a:xfrm>
            <a:off x="387024" y="2030127"/>
            <a:ext cx="1968126" cy="3621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950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3FC5F2-4434-4162-BF7B-4BB4521AF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665" y="170319"/>
            <a:ext cx="8596668" cy="733448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Меня дорожной карты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3EE773-5D9F-46F8-A5BE-995BBAF471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810" y="1134308"/>
            <a:ext cx="6432697" cy="30974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D985C4BA-B2B5-4D43-B90C-C50AF7C3F809}"/>
              </a:ext>
            </a:extLst>
          </p:cNvPr>
          <p:cNvSpPr/>
          <p:nvPr/>
        </p:nvSpPr>
        <p:spPr>
          <a:xfrm rot="3994903">
            <a:off x="3579553" y="1249169"/>
            <a:ext cx="325478" cy="232895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A8E3BB25-D4FB-4DF1-A975-C5AA9AB999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2902" y="3025791"/>
            <a:ext cx="6687879" cy="34175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8E109E8C-27C8-4766-BCF2-6A6B7D78DAD4}"/>
              </a:ext>
            </a:extLst>
          </p:cNvPr>
          <p:cNvSpPr/>
          <p:nvPr/>
        </p:nvSpPr>
        <p:spPr>
          <a:xfrm>
            <a:off x="2775098" y="5114260"/>
            <a:ext cx="1786269" cy="17012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1F302460-567C-45EC-B0E8-20FA26207A00}"/>
              </a:ext>
            </a:extLst>
          </p:cNvPr>
          <p:cNvSpPr/>
          <p:nvPr/>
        </p:nvSpPr>
        <p:spPr>
          <a:xfrm>
            <a:off x="2775098" y="5986130"/>
            <a:ext cx="1786269" cy="13711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AB2895C-DE47-4F43-8921-F6864730562F}"/>
              </a:ext>
            </a:extLst>
          </p:cNvPr>
          <p:cNvSpPr/>
          <p:nvPr/>
        </p:nvSpPr>
        <p:spPr>
          <a:xfrm>
            <a:off x="4688958" y="4898951"/>
            <a:ext cx="2530549" cy="14548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597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228546-63F3-4D19-B204-A9D2E1030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63" y="340440"/>
            <a:ext cx="8596668" cy="66965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Стартовая диагностика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F9631B3-4F01-47BF-BC61-3B70E09BD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285" y="1205495"/>
            <a:ext cx="6278082" cy="338777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E7DAE85-C76E-45FE-85CC-EBC5F226B429}"/>
              </a:ext>
            </a:extLst>
          </p:cNvPr>
          <p:cNvSpPr/>
          <p:nvPr/>
        </p:nvSpPr>
        <p:spPr>
          <a:xfrm>
            <a:off x="1063919" y="4029741"/>
            <a:ext cx="1190846" cy="3402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C5FF2E2B-EDED-4B28-8F79-77B6A2FE16AE}"/>
              </a:ext>
            </a:extLst>
          </p:cNvPr>
          <p:cNvSpPr/>
          <p:nvPr/>
        </p:nvSpPr>
        <p:spPr>
          <a:xfrm>
            <a:off x="74648" y="2445488"/>
            <a:ext cx="989271" cy="21265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98C65D2A-6F14-4652-B457-2BBBC1E41F78}"/>
              </a:ext>
            </a:extLst>
          </p:cNvPr>
          <p:cNvSpPr/>
          <p:nvPr/>
        </p:nvSpPr>
        <p:spPr>
          <a:xfrm>
            <a:off x="18116" y="4093536"/>
            <a:ext cx="989271" cy="21265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3F5254C-5D16-49F9-ABEF-5E5E3D50BA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7395" y="2716287"/>
            <a:ext cx="5848461" cy="343616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210B873E-A7CC-48C3-A2BE-73B38FC9E4E7}"/>
              </a:ext>
            </a:extLst>
          </p:cNvPr>
          <p:cNvSpPr/>
          <p:nvPr/>
        </p:nvSpPr>
        <p:spPr>
          <a:xfrm>
            <a:off x="4479851" y="5295014"/>
            <a:ext cx="1711842" cy="17012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F19BECE-18A8-416D-AC83-2F12419FF1B1}"/>
              </a:ext>
            </a:extLst>
          </p:cNvPr>
          <p:cNvSpPr/>
          <p:nvPr/>
        </p:nvSpPr>
        <p:spPr>
          <a:xfrm>
            <a:off x="6411433" y="5624623"/>
            <a:ext cx="3668232" cy="4794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16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A7644F-CC41-49B0-9C93-690ACBFE6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318976"/>
            <a:ext cx="8596668" cy="989271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рисковым профилем и шаблоном самодиагностики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E0D7C2E-EFE0-4680-B242-AC9158384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61" y="1308248"/>
            <a:ext cx="6900530" cy="31082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6B72D8B8-E3B8-4F53-A290-E99CF21821B8}"/>
              </a:ext>
            </a:extLst>
          </p:cNvPr>
          <p:cNvSpPr/>
          <p:nvPr/>
        </p:nvSpPr>
        <p:spPr>
          <a:xfrm rot="6473318">
            <a:off x="1881152" y="2586520"/>
            <a:ext cx="1775637" cy="34024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AEA1ECE-04EE-4186-89CC-D6A19B64B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9739" y="2073350"/>
            <a:ext cx="6057900" cy="4686300"/>
          </a:xfrm>
          <a:prstGeom prst="rect">
            <a:avLst/>
          </a:prstGeom>
        </p:spPr>
      </p:pic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674A3F01-C794-44A7-8F18-35D55395BE38}"/>
              </a:ext>
            </a:extLst>
          </p:cNvPr>
          <p:cNvSpPr/>
          <p:nvPr/>
        </p:nvSpPr>
        <p:spPr>
          <a:xfrm>
            <a:off x="7421526" y="5897524"/>
            <a:ext cx="2126511" cy="16303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C551B959-0869-4948-A007-98BA98CBB263}"/>
              </a:ext>
            </a:extLst>
          </p:cNvPr>
          <p:cNvSpPr/>
          <p:nvPr/>
        </p:nvSpPr>
        <p:spPr>
          <a:xfrm>
            <a:off x="7942521" y="3347483"/>
            <a:ext cx="1605516" cy="16303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522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855A8A-5198-40AF-B448-6B7E4EB7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56" y="319175"/>
            <a:ext cx="9686260" cy="7547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Добавление направлений в дорожную карту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94635E4-99AD-4087-823F-6B12053738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0338" y="1587598"/>
            <a:ext cx="7666075" cy="470667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A41C7BA-8924-4BBB-9CC4-BC58B99D4F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587" y="1789617"/>
            <a:ext cx="2762250" cy="2905125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DDDB629-4247-48B7-9FA1-5CAFEFB66E7B}"/>
              </a:ext>
            </a:extLst>
          </p:cNvPr>
          <p:cNvSpPr/>
          <p:nvPr/>
        </p:nvSpPr>
        <p:spPr>
          <a:xfrm>
            <a:off x="8973879" y="2275367"/>
            <a:ext cx="2312534" cy="7230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01A013F2-4A57-4453-99F0-617774A964F3}"/>
              </a:ext>
            </a:extLst>
          </p:cNvPr>
          <p:cNvSpPr/>
          <p:nvPr/>
        </p:nvSpPr>
        <p:spPr>
          <a:xfrm>
            <a:off x="6783572" y="2509284"/>
            <a:ext cx="1818168" cy="10632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070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95156C-C04A-4B34-8E64-1F18944D9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275" y="244747"/>
            <a:ext cx="8596668" cy="62712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B83BBE3-CA3F-4C26-B65B-072B15572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642" y="1424764"/>
            <a:ext cx="7236895" cy="428492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01C9EB8-F685-49E5-8278-F2A4AEF5A8D3}"/>
              </a:ext>
            </a:extLst>
          </p:cNvPr>
          <p:cNvSpPr/>
          <p:nvPr/>
        </p:nvSpPr>
        <p:spPr>
          <a:xfrm>
            <a:off x="1935126" y="2573079"/>
            <a:ext cx="1063255" cy="48909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C08BF423-DCE5-42FB-9E77-5C9572BF51F5}"/>
              </a:ext>
            </a:extLst>
          </p:cNvPr>
          <p:cNvSpPr/>
          <p:nvPr/>
        </p:nvSpPr>
        <p:spPr>
          <a:xfrm>
            <a:off x="592275" y="2573079"/>
            <a:ext cx="1063255" cy="2020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82148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865</TotalTime>
  <Words>125</Words>
  <Application>Microsoft Office PowerPoint</Application>
  <PresentationFormat>Широкоэкранный</PresentationFormat>
  <Paragraphs>25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Аспект</vt:lpstr>
      <vt:lpstr>Методика работы с Информационной системой мониторинга электронных дорожных карт в рамках реализации проекта 500+.</vt:lpstr>
      <vt:lpstr>Информационная система мониторинга электронных дорожных карт в рамках реализации проекта 500+</vt:lpstr>
      <vt:lpstr>Дорожная карта</vt:lpstr>
      <vt:lpstr>Меня дорожной карты</vt:lpstr>
      <vt:lpstr>Меня дорожной карты</vt:lpstr>
      <vt:lpstr>Стартовая диагностика</vt:lpstr>
      <vt:lpstr>Работа с рисковым профилем и шаблоном самодиагностики</vt:lpstr>
      <vt:lpstr>Добавление направлений в дорожную карту</vt:lpstr>
      <vt:lpstr>Мониторинг</vt:lpstr>
      <vt:lpstr>Подтверждение этапов</vt:lpstr>
      <vt:lpstr>Контакты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организационно-технологического сопровождения при работе с порталом ФИС ОКО.</dc:title>
  <dc:creator>Ganyushkina</dc:creator>
  <cp:lastModifiedBy>Ganyushkina</cp:lastModifiedBy>
  <cp:revision>48</cp:revision>
  <cp:lastPrinted>2021-02-15T07:34:58Z</cp:lastPrinted>
  <dcterms:created xsi:type="dcterms:W3CDTF">2021-01-19T10:35:25Z</dcterms:created>
  <dcterms:modified xsi:type="dcterms:W3CDTF">2021-02-16T11:09:25Z</dcterms:modified>
</cp:coreProperties>
</file>