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02" r:id="rId13"/>
    <p:sldId id="257" r:id="rId14"/>
    <p:sldId id="258" r:id="rId15"/>
    <p:sldId id="259" r:id="rId16"/>
    <p:sldId id="260" r:id="rId17"/>
    <p:sldId id="304" r:id="rId18"/>
    <p:sldId id="262" r:id="rId19"/>
    <p:sldId id="263" r:id="rId20"/>
    <p:sldId id="264" r:id="rId21"/>
    <p:sldId id="265" r:id="rId22"/>
    <p:sldId id="301" r:id="rId23"/>
    <p:sldId id="275" r:id="rId24"/>
    <p:sldId id="277" r:id="rId25"/>
    <p:sldId id="278" r:id="rId26"/>
    <p:sldId id="280" r:id="rId27"/>
    <p:sldId id="281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85" r:id="rId44"/>
    <p:sldId id="276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741" autoAdjust="0"/>
  </p:normalViewPr>
  <p:slideViewPr>
    <p:cSldViewPr snapToGrid="0">
      <p:cViewPr varScale="1">
        <p:scale>
          <a:sx n="47" d="100"/>
          <a:sy n="47" d="100"/>
        </p:scale>
        <p:origin x="7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Низкий уровень оснащения школы, баллы</a:t>
            </a:r>
          </a:p>
        </c:rich>
      </c:tx>
      <c:layout>
        <c:manualLayout>
          <c:xMode val="edge"/>
          <c:yMode val="edge"/>
          <c:x val="0.26759607570057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2993993449068"/>
          <c:y val="0.22564755163180361"/>
          <c:w val="0.66201678683607168"/>
          <c:h val="0.60235442791873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материалы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55</c:v>
                </c:pt>
                <c:pt idx="1">
                  <c:v>61</c:v>
                </c:pt>
                <c:pt idx="2">
                  <c:v>58</c:v>
                </c:pt>
                <c:pt idx="3">
                  <c:v>61</c:v>
                </c:pt>
                <c:pt idx="4">
                  <c:v>49</c:v>
                </c:pt>
                <c:pt idx="5">
                  <c:v>45</c:v>
                </c:pt>
                <c:pt idx="6">
                  <c:v>67</c:v>
                </c:pt>
                <c:pt idx="7">
                  <c:v>57</c:v>
                </c:pt>
                <c:pt idx="8">
                  <c:v>55</c:v>
                </c:pt>
                <c:pt idx="9">
                  <c:v>64</c:v>
                </c:pt>
                <c:pt idx="10">
                  <c:v>61</c:v>
                </c:pt>
                <c:pt idx="11">
                  <c:v>79</c:v>
                </c:pt>
                <c:pt idx="12">
                  <c:v>60</c:v>
                </c:pt>
                <c:pt idx="13">
                  <c:v>64</c:v>
                </c:pt>
                <c:pt idx="14">
                  <c:v>68</c:v>
                </c:pt>
                <c:pt idx="15">
                  <c:v>71</c:v>
                </c:pt>
                <c:pt idx="16">
                  <c:v>85</c:v>
                </c:pt>
                <c:pt idx="1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E-41E4-B72B-2DC3BEB0B5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Цифровое оборудование</c:v>
                </c:pt>
              </c:strCache>
            </c:strRef>
          </c:tx>
          <c:spPr>
            <a:solidFill>
              <a:srgbClr val="F9866B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80</c:v>
                </c:pt>
                <c:pt idx="1">
                  <c:v>50</c:v>
                </c:pt>
                <c:pt idx="2">
                  <c:v>63</c:v>
                </c:pt>
                <c:pt idx="3">
                  <c:v>46</c:v>
                </c:pt>
                <c:pt idx="4">
                  <c:v>65</c:v>
                </c:pt>
                <c:pt idx="5">
                  <c:v>68</c:v>
                </c:pt>
                <c:pt idx="6">
                  <c:v>63</c:v>
                </c:pt>
                <c:pt idx="7">
                  <c:v>56</c:v>
                </c:pt>
                <c:pt idx="8">
                  <c:v>68</c:v>
                </c:pt>
                <c:pt idx="9">
                  <c:v>78</c:v>
                </c:pt>
                <c:pt idx="10">
                  <c:v>75</c:v>
                </c:pt>
                <c:pt idx="11">
                  <c:v>76</c:v>
                </c:pt>
                <c:pt idx="12">
                  <c:v>83</c:v>
                </c:pt>
                <c:pt idx="13">
                  <c:v>62</c:v>
                </c:pt>
                <c:pt idx="14">
                  <c:v>79</c:v>
                </c:pt>
                <c:pt idx="15">
                  <c:v>69</c:v>
                </c:pt>
                <c:pt idx="16">
                  <c:v>88</c:v>
                </c:pt>
                <c:pt idx="1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4E-41E4-B72B-2DC3BEB0B5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Качество интернет-соединения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88</c:v>
                </c:pt>
                <c:pt idx="1">
                  <c:v>25</c:v>
                </c:pt>
                <c:pt idx="2">
                  <c:v>71</c:v>
                </c:pt>
                <c:pt idx="3">
                  <c:v>0</c:v>
                </c:pt>
                <c:pt idx="4">
                  <c:v>82</c:v>
                </c:pt>
                <c:pt idx="5">
                  <c:v>100</c:v>
                </c:pt>
                <c:pt idx="6">
                  <c:v>36</c:v>
                </c:pt>
                <c:pt idx="7">
                  <c:v>50</c:v>
                </c:pt>
                <c:pt idx="8">
                  <c:v>56</c:v>
                </c:pt>
                <c:pt idx="9">
                  <c:v>63</c:v>
                </c:pt>
                <c:pt idx="10">
                  <c:v>0</c:v>
                </c:pt>
                <c:pt idx="11">
                  <c:v>18</c:v>
                </c:pt>
                <c:pt idx="12">
                  <c:v>75</c:v>
                </c:pt>
                <c:pt idx="13">
                  <c:v>53</c:v>
                </c:pt>
                <c:pt idx="14">
                  <c:v>95</c:v>
                </c:pt>
                <c:pt idx="15">
                  <c:v>86</c:v>
                </c:pt>
                <c:pt idx="16">
                  <c:v>100</c:v>
                </c:pt>
                <c:pt idx="1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4E-41E4-B72B-2DC3BEB0B5A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Состояние классов и кабинетов</c:v>
                </c:pt>
              </c:strCache>
            </c:strRef>
          </c:tx>
          <c:spPr>
            <a:solidFill>
              <a:srgbClr val="ECEF67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87</c:v>
                </c:pt>
                <c:pt idx="1">
                  <c:v>90</c:v>
                </c:pt>
                <c:pt idx="2">
                  <c:v>79</c:v>
                </c:pt>
                <c:pt idx="3">
                  <c:v>76</c:v>
                </c:pt>
                <c:pt idx="4">
                  <c:v>68</c:v>
                </c:pt>
                <c:pt idx="5">
                  <c:v>62</c:v>
                </c:pt>
                <c:pt idx="6">
                  <c:v>71</c:v>
                </c:pt>
                <c:pt idx="7">
                  <c:v>87</c:v>
                </c:pt>
                <c:pt idx="8">
                  <c:v>74</c:v>
                </c:pt>
                <c:pt idx="9">
                  <c:v>88</c:v>
                </c:pt>
                <c:pt idx="10">
                  <c:v>91</c:v>
                </c:pt>
                <c:pt idx="11">
                  <c:v>90</c:v>
                </c:pt>
                <c:pt idx="12">
                  <c:v>76</c:v>
                </c:pt>
                <c:pt idx="13">
                  <c:v>80</c:v>
                </c:pt>
                <c:pt idx="14">
                  <c:v>70</c:v>
                </c:pt>
                <c:pt idx="15">
                  <c:v>77</c:v>
                </c:pt>
                <c:pt idx="16">
                  <c:v>88</c:v>
                </c:pt>
                <c:pt idx="1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4E-41E4-B72B-2DC3BEB0B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123688"/>
        <c:axId val="310121064"/>
        <c:axId val="0"/>
      </c:bar3DChart>
      <c:catAx>
        <c:axId val="3101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1064"/>
        <c:crosses val="autoZero"/>
        <c:auto val="1"/>
        <c:lblAlgn val="ctr"/>
        <c:lblOffset val="100"/>
        <c:noMultiLvlLbl val="0"/>
      </c:catAx>
      <c:valAx>
        <c:axId val="31012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3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77290189796889"/>
          <c:y val="9.9358541720746457E-2"/>
          <c:w val="0.21622709810203106"/>
          <c:h val="0.68438947397179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Дефицит педагогических кадров, баллы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9437631771439"/>
          <c:y val="0.24551583073402247"/>
          <c:w val="0.66201678683607168"/>
          <c:h val="0.65615127273143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Нехватка педагогов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80</c:v>
                </c:pt>
                <c:pt idx="1">
                  <c:v>50</c:v>
                </c:pt>
                <c:pt idx="2">
                  <c:v>50</c:v>
                </c:pt>
                <c:pt idx="3">
                  <c:v>60</c:v>
                </c:pt>
                <c:pt idx="4">
                  <c:v>20</c:v>
                </c:pt>
                <c:pt idx="5">
                  <c:v>10</c:v>
                </c:pt>
                <c:pt idx="6">
                  <c:v>0</c:v>
                </c:pt>
                <c:pt idx="7">
                  <c:v>10</c:v>
                </c:pt>
                <c:pt idx="8">
                  <c:v>30</c:v>
                </c:pt>
                <c:pt idx="9">
                  <c:v>30</c:v>
                </c:pt>
                <c:pt idx="10">
                  <c:v>10</c:v>
                </c:pt>
                <c:pt idx="11">
                  <c:v>0</c:v>
                </c:pt>
                <c:pt idx="12">
                  <c:v>20</c:v>
                </c:pt>
                <c:pt idx="13">
                  <c:v>0</c:v>
                </c:pt>
                <c:pt idx="14">
                  <c:v>20</c:v>
                </c:pt>
                <c:pt idx="15">
                  <c:v>10</c:v>
                </c:pt>
                <c:pt idx="16">
                  <c:v>30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A-4E65-BDA3-2FD1932D80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Нехватка психологов, логопедов, социальных педагогов</c:v>
                </c:pt>
              </c:strCache>
            </c:strRef>
          </c:tx>
          <c:spPr>
            <a:solidFill>
              <a:srgbClr val="F9866B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80</c:v>
                </c:pt>
                <c:pt idx="1">
                  <c:v>70</c:v>
                </c:pt>
                <c:pt idx="2">
                  <c:v>100</c:v>
                </c:pt>
                <c:pt idx="3">
                  <c:v>70</c:v>
                </c:pt>
                <c:pt idx="4">
                  <c:v>50</c:v>
                </c:pt>
                <c:pt idx="5">
                  <c:v>80</c:v>
                </c:pt>
                <c:pt idx="6">
                  <c:v>100</c:v>
                </c:pt>
                <c:pt idx="7">
                  <c:v>50</c:v>
                </c:pt>
                <c:pt idx="8">
                  <c:v>50</c:v>
                </c:pt>
                <c:pt idx="9">
                  <c:v>100</c:v>
                </c:pt>
                <c:pt idx="10">
                  <c:v>0</c:v>
                </c:pt>
                <c:pt idx="11">
                  <c:v>50</c:v>
                </c:pt>
                <c:pt idx="12">
                  <c:v>0</c:v>
                </c:pt>
                <c:pt idx="13">
                  <c:v>0</c:v>
                </c:pt>
                <c:pt idx="14">
                  <c:v>40</c:v>
                </c:pt>
                <c:pt idx="15">
                  <c:v>10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A-4E65-BDA3-2FD1932D80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Нехватка вспомогательного персонала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30</c:v>
                </c:pt>
                <c:pt idx="1">
                  <c:v>50</c:v>
                </c:pt>
                <c:pt idx="2">
                  <c:v>0</c:v>
                </c:pt>
                <c:pt idx="3">
                  <c:v>40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80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</c:v>
                </c:pt>
                <c:pt idx="16">
                  <c:v>20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A-4E65-BDA3-2FD1932D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123688"/>
        <c:axId val="310121064"/>
        <c:axId val="0"/>
      </c:bar3DChart>
      <c:catAx>
        <c:axId val="3101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1064"/>
        <c:crosses val="autoZero"/>
        <c:auto val="1"/>
        <c:lblAlgn val="ctr"/>
        <c:lblOffset val="100"/>
        <c:noMultiLvlLbl val="0"/>
      </c:catAx>
      <c:valAx>
        <c:axId val="31012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3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9507697594437"/>
          <c:y val="9.9358541720746457E-2"/>
          <c:w val="0.21364324848405508"/>
          <c:h val="0.69170196753910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Недостаточная предметная и методическая компетентность педагогических работников</a:t>
            </a:r>
          </a:p>
        </c:rich>
      </c:tx>
      <c:layout>
        <c:manualLayout>
          <c:xMode val="edge"/>
          <c:yMode val="edge"/>
          <c:x val="2.633801909172731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37149741608998E-2"/>
          <c:y val="0.20725755164138618"/>
          <c:w val="0.71287724862757729"/>
          <c:h val="0.724649780223255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педагогических компетенций учителей,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71</c:v>
                </c:pt>
                <c:pt idx="1">
                  <c:v>64</c:v>
                </c:pt>
                <c:pt idx="2">
                  <c:v>96</c:v>
                </c:pt>
                <c:pt idx="3">
                  <c:v>89</c:v>
                </c:pt>
                <c:pt idx="4">
                  <c:v>83</c:v>
                </c:pt>
                <c:pt idx="5">
                  <c:v>73</c:v>
                </c:pt>
                <c:pt idx="6">
                  <c:v>62</c:v>
                </c:pt>
                <c:pt idx="7">
                  <c:v>65</c:v>
                </c:pt>
                <c:pt idx="8">
                  <c:v>82</c:v>
                </c:pt>
                <c:pt idx="9">
                  <c:v>90</c:v>
                </c:pt>
                <c:pt idx="10">
                  <c:v>80</c:v>
                </c:pt>
                <c:pt idx="11">
                  <c:v>98</c:v>
                </c:pt>
                <c:pt idx="12">
                  <c:v>93</c:v>
                </c:pt>
                <c:pt idx="13">
                  <c:v>62</c:v>
                </c:pt>
                <c:pt idx="14">
                  <c:v>89</c:v>
                </c:pt>
                <c:pt idx="15">
                  <c:v>95</c:v>
                </c:pt>
                <c:pt idx="16">
                  <c:v>91</c:v>
                </c:pt>
                <c:pt idx="1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7-476B-9915-E5FAF1A37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Участие в системе обмена опытом, балл</c:v>
                </c:pt>
              </c:strCache>
            </c:strRef>
          </c:tx>
          <c:spPr>
            <a:solidFill>
              <a:srgbClr val="F9866B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33</c:v>
                </c:pt>
                <c:pt idx="1">
                  <c:v>39</c:v>
                </c:pt>
                <c:pt idx="2">
                  <c:v>49</c:v>
                </c:pt>
                <c:pt idx="3">
                  <c:v>43</c:v>
                </c:pt>
                <c:pt idx="4">
                  <c:v>62</c:v>
                </c:pt>
                <c:pt idx="5">
                  <c:v>42</c:v>
                </c:pt>
                <c:pt idx="6">
                  <c:v>49</c:v>
                </c:pt>
                <c:pt idx="7">
                  <c:v>40</c:v>
                </c:pt>
                <c:pt idx="8">
                  <c:v>50</c:v>
                </c:pt>
                <c:pt idx="9">
                  <c:v>44</c:v>
                </c:pt>
                <c:pt idx="10">
                  <c:v>41</c:v>
                </c:pt>
                <c:pt idx="11">
                  <c:v>44</c:v>
                </c:pt>
                <c:pt idx="12">
                  <c:v>54</c:v>
                </c:pt>
                <c:pt idx="13">
                  <c:v>47</c:v>
                </c:pt>
                <c:pt idx="14">
                  <c:v>51</c:v>
                </c:pt>
                <c:pt idx="15">
                  <c:v>47</c:v>
                </c:pt>
                <c:pt idx="16">
                  <c:v>45</c:v>
                </c:pt>
                <c:pt idx="1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7-476B-9915-E5FAF1A37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Использование современных педагогических технологий, балл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32</c:v>
                </c:pt>
                <c:pt idx="1">
                  <c:v>42</c:v>
                </c:pt>
                <c:pt idx="2">
                  <c:v>38</c:v>
                </c:pt>
                <c:pt idx="3">
                  <c:v>36</c:v>
                </c:pt>
                <c:pt idx="4">
                  <c:v>39</c:v>
                </c:pt>
                <c:pt idx="5">
                  <c:v>48</c:v>
                </c:pt>
                <c:pt idx="6">
                  <c:v>44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49</c:v>
                </c:pt>
                <c:pt idx="11">
                  <c:v>45</c:v>
                </c:pt>
                <c:pt idx="12">
                  <c:v>55</c:v>
                </c:pt>
                <c:pt idx="13">
                  <c:v>41</c:v>
                </c:pt>
                <c:pt idx="14">
                  <c:v>46</c:v>
                </c:pt>
                <c:pt idx="15">
                  <c:v>40</c:v>
                </c:pt>
                <c:pt idx="16">
                  <c:v>45</c:v>
                </c:pt>
                <c:pt idx="1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7-476B-9915-E5FAF1A374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Доля родителей, недовольных преподаванием предметов, %</c:v>
                </c:pt>
              </c:strCache>
            </c:strRef>
          </c:tx>
          <c:spPr>
            <a:solidFill>
              <a:srgbClr val="ECEF67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19</c:v>
                </c:pt>
                <c:pt idx="1">
                  <c:v>44</c:v>
                </c:pt>
                <c:pt idx="2">
                  <c:v>30</c:v>
                </c:pt>
                <c:pt idx="3">
                  <c:v>0</c:v>
                </c:pt>
                <c:pt idx="4">
                  <c:v>1</c:v>
                </c:pt>
                <c:pt idx="5">
                  <c:v>42</c:v>
                </c:pt>
                <c:pt idx="6">
                  <c:v>42</c:v>
                </c:pt>
                <c:pt idx="7">
                  <c:v>13</c:v>
                </c:pt>
                <c:pt idx="8">
                  <c:v>15</c:v>
                </c:pt>
                <c:pt idx="9">
                  <c:v>26</c:v>
                </c:pt>
                <c:pt idx="10">
                  <c:v>24</c:v>
                </c:pt>
                <c:pt idx="11">
                  <c:v>5</c:v>
                </c:pt>
                <c:pt idx="12">
                  <c:v>15</c:v>
                </c:pt>
                <c:pt idx="13">
                  <c:v>29</c:v>
                </c:pt>
                <c:pt idx="14">
                  <c:v>1</c:v>
                </c:pt>
                <c:pt idx="15">
                  <c:v>0</c:v>
                </c:pt>
                <c:pt idx="16">
                  <c:v>36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7-476B-9915-E5FAF1A374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Уверенность учителей в соей педагогической компетентности, балл</c:v>
                </c:pt>
              </c:strCache>
            </c:strRef>
          </c:tx>
          <c:spPr>
            <a:solidFill>
              <a:srgbClr val="B47ED8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69</c:v>
                </c:pt>
                <c:pt idx="1">
                  <c:v>74</c:v>
                </c:pt>
                <c:pt idx="2">
                  <c:v>79</c:v>
                </c:pt>
                <c:pt idx="3">
                  <c:v>83</c:v>
                </c:pt>
                <c:pt idx="4">
                  <c:v>84</c:v>
                </c:pt>
                <c:pt idx="5">
                  <c:v>76</c:v>
                </c:pt>
                <c:pt idx="6">
                  <c:v>79</c:v>
                </c:pt>
                <c:pt idx="7">
                  <c:v>82</c:v>
                </c:pt>
                <c:pt idx="8">
                  <c:v>76</c:v>
                </c:pt>
                <c:pt idx="9">
                  <c:v>73</c:v>
                </c:pt>
                <c:pt idx="10">
                  <c:v>82</c:v>
                </c:pt>
                <c:pt idx="11">
                  <c:v>86</c:v>
                </c:pt>
                <c:pt idx="12">
                  <c:v>90</c:v>
                </c:pt>
                <c:pt idx="13">
                  <c:v>77</c:v>
                </c:pt>
                <c:pt idx="14">
                  <c:v>81</c:v>
                </c:pt>
                <c:pt idx="15">
                  <c:v>77</c:v>
                </c:pt>
                <c:pt idx="16">
                  <c:v>83</c:v>
                </c:pt>
                <c:pt idx="1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7-476B-9915-E5FAF1A37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123688"/>
        <c:axId val="310121064"/>
        <c:axId val="0"/>
      </c:bar3DChart>
      <c:catAx>
        <c:axId val="3101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1064"/>
        <c:crosses val="autoZero"/>
        <c:auto val="1"/>
        <c:lblAlgn val="ctr"/>
        <c:lblOffset val="100"/>
        <c:noMultiLvlLbl val="0"/>
      </c:catAx>
      <c:valAx>
        <c:axId val="31012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123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22603401105094"/>
          <c:y val="9.9358541720746457E-2"/>
          <c:w val="0.23577396598894909"/>
          <c:h val="0.8640337377506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Высокая доля</a:t>
            </a: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 рисками учебной неуспешности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44398051496175"/>
          <c:y val="1.68067226890756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938738367463677E-2"/>
          <c:y val="0.11412101181399047"/>
          <c:w val="0.70366664522504074"/>
          <c:h val="0.71745970525349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обучающихся с низким индексом ESCS (%)</c:v>
                </c:pt>
              </c:strCache>
            </c:strRef>
          </c:tx>
          <c:spPr>
            <a:solidFill>
              <a:srgbClr val="F47466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64</c:v>
                </c:pt>
                <c:pt idx="1">
                  <c:v>57</c:v>
                </c:pt>
                <c:pt idx="2">
                  <c:v>47</c:v>
                </c:pt>
                <c:pt idx="3">
                  <c:v>61</c:v>
                </c:pt>
                <c:pt idx="4">
                  <c:v>76</c:v>
                </c:pt>
                <c:pt idx="5">
                  <c:v>77</c:v>
                </c:pt>
                <c:pt idx="6">
                  <c:v>49</c:v>
                </c:pt>
                <c:pt idx="7">
                  <c:v>53</c:v>
                </c:pt>
                <c:pt idx="8">
                  <c:v>81</c:v>
                </c:pt>
                <c:pt idx="9">
                  <c:v>92</c:v>
                </c:pt>
                <c:pt idx="10">
                  <c:v>66</c:v>
                </c:pt>
                <c:pt idx="11">
                  <c:v>56</c:v>
                </c:pt>
                <c:pt idx="12">
                  <c:v>70</c:v>
                </c:pt>
                <c:pt idx="13">
                  <c:v>40</c:v>
                </c:pt>
                <c:pt idx="14">
                  <c:v>80</c:v>
                </c:pt>
                <c:pt idx="15">
                  <c:v>56</c:v>
                </c:pt>
                <c:pt idx="16">
                  <c:v>52</c:v>
                </c:pt>
                <c:pt idx="1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F-48E3-8B71-7AB84196A1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обучающихся, которым учителя рекомендуют дополнительные занятия с целью ликвидации отставания от учебной программы (%)</c:v>
                </c:pt>
              </c:strCache>
            </c:strRef>
          </c:tx>
          <c:spPr>
            <a:solidFill>
              <a:srgbClr val="FFFF5B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34</c:v>
                </c:pt>
                <c:pt idx="1">
                  <c:v>34</c:v>
                </c:pt>
                <c:pt idx="2">
                  <c:v>32</c:v>
                </c:pt>
                <c:pt idx="3">
                  <c:v>45</c:v>
                </c:pt>
                <c:pt idx="4">
                  <c:v>40</c:v>
                </c:pt>
                <c:pt idx="5">
                  <c:v>38</c:v>
                </c:pt>
                <c:pt idx="6">
                  <c:v>35</c:v>
                </c:pt>
                <c:pt idx="7">
                  <c:v>43</c:v>
                </c:pt>
                <c:pt idx="8">
                  <c:v>50</c:v>
                </c:pt>
                <c:pt idx="9">
                  <c:v>44</c:v>
                </c:pt>
                <c:pt idx="10">
                  <c:v>63</c:v>
                </c:pt>
                <c:pt idx="11">
                  <c:v>47</c:v>
                </c:pt>
                <c:pt idx="12">
                  <c:v>19</c:v>
                </c:pt>
                <c:pt idx="13">
                  <c:v>23</c:v>
                </c:pt>
                <c:pt idx="14">
                  <c:v>25</c:v>
                </c:pt>
                <c:pt idx="15">
                  <c:v>13</c:v>
                </c:pt>
                <c:pt idx="16">
                  <c:v>24</c:v>
                </c:pt>
                <c:pt idx="1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F-48E3-8B71-7AB84196A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108544"/>
        <c:axId val="91623808"/>
        <c:axId val="0"/>
      </c:bar3DChart>
      <c:catAx>
        <c:axId val="781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623808"/>
        <c:crosses val="autoZero"/>
        <c:auto val="1"/>
        <c:lblAlgn val="ctr"/>
        <c:lblOffset val="100"/>
        <c:noMultiLvlLbl val="0"/>
      </c:catAx>
      <c:valAx>
        <c:axId val="916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108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06394748064222"/>
          <c:y val="8.815412779284941E-2"/>
          <c:w val="0.2152345706584583"/>
          <c:h val="0.84522287954397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9F7B8-A806-41BA-8F24-9358C5EF8C9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8BE24B-EF41-49C3-8CC3-6FE552C47B1D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ресурсов, в том числе кадровых, административных, нормативных, материальных для поддержки школ</a:t>
          </a:r>
        </a:p>
      </dgm:t>
    </dgm:pt>
    <dgm:pt modelId="{D5B9E2EF-1C5E-47C6-A798-69CD860E20BD}" type="parTrans" cxnId="{D92D21D7-E3B4-471D-A046-57738822906B}">
      <dgm:prSet/>
      <dgm:spPr/>
      <dgm:t>
        <a:bodyPr/>
        <a:lstStyle/>
        <a:p>
          <a:endParaRPr lang="ru-RU"/>
        </a:p>
      </dgm:t>
    </dgm:pt>
    <dgm:pt modelId="{98AAAB9A-AD74-4DD8-A046-0BE9A9E42621}" type="sibTrans" cxnId="{D92D21D7-E3B4-471D-A046-57738822906B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96CAFBF-1F28-4835-B78A-B309A525400C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адресного направления на повышение квалификации</a:t>
          </a:r>
        </a:p>
      </dgm:t>
    </dgm:pt>
    <dgm:pt modelId="{7E54E15C-8F11-4924-AEFC-CE86FE78B234}" type="parTrans" cxnId="{593B5F8C-57A2-4629-A8BC-A832542A4F15}">
      <dgm:prSet/>
      <dgm:spPr/>
      <dgm:t>
        <a:bodyPr/>
        <a:lstStyle/>
        <a:p>
          <a:endParaRPr lang="ru-RU"/>
        </a:p>
      </dgm:t>
    </dgm:pt>
    <dgm:pt modelId="{3BAFEE62-4E8A-41A3-B1A3-A64AE3774B69}" type="sibTrans" cxnId="{593B5F8C-57A2-4629-A8BC-A832542A4F15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7D1DADE3-3BAA-4481-B3EF-6EB39B957F31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развитии инфраструктуры школ</a:t>
          </a:r>
        </a:p>
      </dgm:t>
    </dgm:pt>
    <dgm:pt modelId="{755DA900-B342-4694-A9EA-C6693ED08129}" type="parTrans" cxnId="{BEF7AF3A-402A-4298-AC56-43C56A35DE88}">
      <dgm:prSet/>
      <dgm:spPr/>
      <dgm:t>
        <a:bodyPr/>
        <a:lstStyle/>
        <a:p>
          <a:endParaRPr lang="ru-RU"/>
        </a:p>
      </dgm:t>
    </dgm:pt>
    <dgm:pt modelId="{84F3CC2F-2BC4-44E1-93BD-A89D0B7A70FB}" type="sibTrans" cxnId="{BEF7AF3A-402A-4298-AC56-43C56A35DE88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D13DB2B-2564-471D-8348-331B0018B9F3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принятие необходимых нормативно-правовых актов</a:t>
          </a:r>
        </a:p>
      </dgm:t>
    </dgm:pt>
    <dgm:pt modelId="{C6112F0C-C778-4ACB-9E33-070FE75DB286}" type="parTrans" cxnId="{32E42512-6F58-4AA4-90D4-294F0DC14474}">
      <dgm:prSet/>
      <dgm:spPr/>
      <dgm:t>
        <a:bodyPr/>
        <a:lstStyle/>
        <a:p>
          <a:endParaRPr lang="ru-RU"/>
        </a:p>
      </dgm:t>
    </dgm:pt>
    <dgm:pt modelId="{57642A38-6D68-4429-AC86-5A211E370FBA}" type="sibTrans" cxnId="{32E42512-6F58-4AA4-90D4-294F0DC14474}">
      <dgm:prSet/>
      <dgm:spPr/>
      <dgm:t>
        <a:bodyPr/>
        <a:lstStyle/>
        <a:p>
          <a:endParaRPr lang="ru-RU"/>
        </a:p>
      </dgm:t>
    </dgm:pt>
    <dgm:pt modelId="{282E5EE4-E480-4056-9F18-55FB03F1B1A0}" type="pres">
      <dgm:prSet presAssocID="{69D9F7B8-A806-41BA-8F24-9358C5EF8C9E}" presName="outerComposite" presStyleCnt="0">
        <dgm:presLayoutVars>
          <dgm:chMax val="5"/>
          <dgm:dir/>
          <dgm:resizeHandles val="exact"/>
        </dgm:presLayoutVars>
      </dgm:prSet>
      <dgm:spPr/>
    </dgm:pt>
    <dgm:pt modelId="{A6439026-A5FD-44B2-9AC1-65E692CD8E8B}" type="pres">
      <dgm:prSet presAssocID="{69D9F7B8-A806-41BA-8F24-9358C5EF8C9E}" presName="dummyMaxCanvas" presStyleCnt="0">
        <dgm:presLayoutVars/>
      </dgm:prSet>
      <dgm:spPr/>
    </dgm:pt>
    <dgm:pt modelId="{5A681E81-829F-4E5D-AFD7-DE83A7371B89}" type="pres">
      <dgm:prSet presAssocID="{69D9F7B8-A806-41BA-8F24-9358C5EF8C9E}" presName="FourNodes_1" presStyleLbl="node1" presStyleIdx="0" presStyleCnt="4" custScaleX="103849">
        <dgm:presLayoutVars>
          <dgm:bulletEnabled val="1"/>
        </dgm:presLayoutVars>
      </dgm:prSet>
      <dgm:spPr/>
    </dgm:pt>
    <dgm:pt modelId="{EA2FA375-50A5-4C7F-9563-1DC06D2B00B1}" type="pres">
      <dgm:prSet presAssocID="{69D9F7B8-A806-41BA-8F24-9358C5EF8C9E}" presName="FourNodes_2" presStyleLbl="node1" presStyleIdx="1" presStyleCnt="4">
        <dgm:presLayoutVars>
          <dgm:bulletEnabled val="1"/>
        </dgm:presLayoutVars>
      </dgm:prSet>
      <dgm:spPr/>
    </dgm:pt>
    <dgm:pt modelId="{7C7516E5-367D-4558-B8E1-C360B01327FF}" type="pres">
      <dgm:prSet presAssocID="{69D9F7B8-A806-41BA-8F24-9358C5EF8C9E}" presName="FourNodes_3" presStyleLbl="node1" presStyleIdx="2" presStyleCnt="4">
        <dgm:presLayoutVars>
          <dgm:bulletEnabled val="1"/>
        </dgm:presLayoutVars>
      </dgm:prSet>
      <dgm:spPr/>
    </dgm:pt>
    <dgm:pt modelId="{9D7CA05D-0340-4558-A5CF-155863A97B2E}" type="pres">
      <dgm:prSet presAssocID="{69D9F7B8-A806-41BA-8F24-9358C5EF8C9E}" presName="FourNodes_4" presStyleLbl="node1" presStyleIdx="3" presStyleCnt="4">
        <dgm:presLayoutVars>
          <dgm:bulletEnabled val="1"/>
        </dgm:presLayoutVars>
      </dgm:prSet>
      <dgm:spPr/>
    </dgm:pt>
    <dgm:pt modelId="{BF2C5E15-ABB5-4E74-AA6A-A89FADB016D9}" type="pres">
      <dgm:prSet presAssocID="{69D9F7B8-A806-41BA-8F24-9358C5EF8C9E}" presName="FourConn_1-2" presStyleLbl="fgAccFollowNode1" presStyleIdx="0" presStyleCnt="3">
        <dgm:presLayoutVars>
          <dgm:bulletEnabled val="1"/>
        </dgm:presLayoutVars>
      </dgm:prSet>
      <dgm:spPr/>
    </dgm:pt>
    <dgm:pt modelId="{1C341000-1387-4708-B6CF-92F9995DF0B2}" type="pres">
      <dgm:prSet presAssocID="{69D9F7B8-A806-41BA-8F24-9358C5EF8C9E}" presName="FourConn_2-3" presStyleLbl="fgAccFollowNode1" presStyleIdx="1" presStyleCnt="3">
        <dgm:presLayoutVars>
          <dgm:bulletEnabled val="1"/>
        </dgm:presLayoutVars>
      </dgm:prSet>
      <dgm:spPr/>
    </dgm:pt>
    <dgm:pt modelId="{7959E8E4-A917-45DD-9C2E-0A26321C2F46}" type="pres">
      <dgm:prSet presAssocID="{69D9F7B8-A806-41BA-8F24-9358C5EF8C9E}" presName="FourConn_3-4" presStyleLbl="fgAccFollowNode1" presStyleIdx="2" presStyleCnt="3">
        <dgm:presLayoutVars>
          <dgm:bulletEnabled val="1"/>
        </dgm:presLayoutVars>
      </dgm:prSet>
      <dgm:spPr/>
    </dgm:pt>
    <dgm:pt modelId="{195DEAE1-9DC3-48F0-8B5F-9BAC73204377}" type="pres">
      <dgm:prSet presAssocID="{69D9F7B8-A806-41BA-8F24-9358C5EF8C9E}" presName="FourNodes_1_text" presStyleLbl="node1" presStyleIdx="3" presStyleCnt="4">
        <dgm:presLayoutVars>
          <dgm:bulletEnabled val="1"/>
        </dgm:presLayoutVars>
      </dgm:prSet>
      <dgm:spPr/>
    </dgm:pt>
    <dgm:pt modelId="{393E3D38-F09D-4C0F-B6C8-53AC26FFC195}" type="pres">
      <dgm:prSet presAssocID="{69D9F7B8-A806-41BA-8F24-9358C5EF8C9E}" presName="FourNodes_2_text" presStyleLbl="node1" presStyleIdx="3" presStyleCnt="4">
        <dgm:presLayoutVars>
          <dgm:bulletEnabled val="1"/>
        </dgm:presLayoutVars>
      </dgm:prSet>
      <dgm:spPr/>
    </dgm:pt>
    <dgm:pt modelId="{9C8F13D7-9FD1-4974-945C-20B2436D06D0}" type="pres">
      <dgm:prSet presAssocID="{69D9F7B8-A806-41BA-8F24-9358C5EF8C9E}" presName="FourNodes_3_text" presStyleLbl="node1" presStyleIdx="3" presStyleCnt="4">
        <dgm:presLayoutVars>
          <dgm:bulletEnabled val="1"/>
        </dgm:presLayoutVars>
      </dgm:prSet>
      <dgm:spPr/>
    </dgm:pt>
    <dgm:pt modelId="{9B5D22FD-CFF5-4C9F-A519-D02B00AB6580}" type="pres">
      <dgm:prSet presAssocID="{69D9F7B8-A806-41BA-8F24-9358C5EF8C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2E42512-6F58-4AA4-90D4-294F0DC14474}" srcId="{69D9F7B8-A806-41BA-8F24-9358C5EF8C9E}" destId="{4D13DB2B-2564-471D-8348-331B0018B9F3}" srcOrd="3" destOrd="0" parTransId="{C6112F0C-C778-4ACB-9E33-070FE75DB286}" sibTransId="{57642A38-6D68-4429-AC86-5A211E370FBA}"/>
    <dgm:cxn modelId="{E9A25413-DAFC-43A2-8511-1F84011394BC}" type="presOf" srcId="{84F3CC2F-2BC4-44E1-93BD-A89D0B7A70FB}" destId="{7959E8E4-A917-45DD-9C2E-0A26321C2F46}" srcOrd="0" destOrd="0" presId="urn:microsoft.com/office/officeart/2005/8/layout/vProcess5"/>
    <dgm:cxn modelId="{82E47824-AA1B-4FCB-B26E-3641E33C099C}" type="presOf" srcId="{4D13DB2B-2564-471D-8348-331B0018B9F3}" destId="{9B5D22FD-CFF5-4C9F-A519-D02B00AB6580}" srcOrd="1" destOrd="0" presId="urn:microsoft.com/office/officeart/2005/8/layout/vProcess5"/>
    <dgm:cxn modelId="{58F56728-1410-4D01-9819-757B164F8669}" type="presOf" srcId="{69D9F7B8-A806-41BA-8F24-9358C5EF8C9E}" destId="{282E5EE4-E480-4056-9F18-55FB03F1B1A0}" srcOrd="0" destOrd="0" presId="urn:microsoft.com/office/officeart/2005/8/layout/vProcess5"/>
    <dgm:cxn modelId="{723CE333-BD6A-4B5B-BC77-13F81E1FD337}" type="presOf" srcId="{7D1DADE3-3BAA-4481-B3EF-6EB39B957F31}" destId="{7C7516E5-367D-4558-B8E1-C360B01327FF}" srcOrd="0" destOrd="0" presId="urn:microsoft.com/office/officeart/2005/8/layout/vProcess5"/>
    <dgm:cxn modelId="{BEF7AF3A-402A-4298-AC56-43C56A35DE88}" srcId="{69D9F7B8-A806-41BA-8F24-9358C5EF8C9E}" destId="{7D1DADE3-3BAA-4481-B3EF-6EB39B957F31}" srcOrd="2" destOrd="0" parTransId="{755DA900-B342-4694-A9EA-C6693ED08129}" sibTransId="{84F3CC2F-2BC4-44E1-93BD-A89D0B7A70FB}"/>
    <dgm:cxn modelId="{BDC1D968-9F2F-4B61-B6CF-E0590C099C1E}" type="presOf" srcId="{98AAAB9A-AD74-4DD8-A046-0BE9A9E42621}" destId="{BF2C5E15-ABB5-4E74-AA6A-A89FADB016D9}" srcOrd="0" destOrd="0" presId="urn:microsoft.com/office/officeart/2005/8/layout/vProcess5"/>
    <dgm:cxn modelId="{17C8E452-E1A3-4D1C-A3F3-218D5B72954B}" type="presOf" srcId="{A96CAFBF-1F28-4835-B78A-B309A525400C}" destId="{EA2FA375-50A5-4C7F-9563-1DC06D2B00B1}" srcOrd="0" destOrd="0" presId="urn:microsoft.com/office/officeart/2005/8/layout/vProcess5"/>
    <dgm:cxn modelId="{4E38035A-522C-4228-AD5C-8CED3B44E98D}" type="presOf" srcId="{3BAFEE62-4E8A-41A3-B1A3-A64AE3774B69}" destId="{1C341000-1387-4708-B6CF-92F9995DF0B2}" srcOrd="0" destOrd="0" presId="urn:microsoft.com/office/officeart/2005/8/layout/vProcess5"/>
    <dgm:cxn modelId="{BD5E9A88-B946-4303-8FA5-794CAE8E2B6F}" type="presOf" srcId="{A96CAFBF-1F28-4835-B78A-B309A525400C}" destId="{393E3D38-F09D-4C0F-B6C8-53AC26FFC195}" srcOrd="1" destOrd="0" presId="urn:microsoft.com/office/officeart/2005/8/layout/vProcess5"/>
    <dgm:cxn modelId="{593B5F8C-57A2-4629-A8BC-A832542A4F15}" srcId="{69D9F7B8-A806-41BA-8F24-9358C5EF8C9E}" destId="{A96CAFBF-1F28-4835-B78A-B309A525400C}" srcOrd="1" destOrd="0" parTransId="{7E54E15C-8F11-4924-AEFC-CE86FE78B234}" sibTransId="{3BAFEE62-4E8A-41A3-B1A3-A64AE3774B69}"/>
    <dgm:cxn modelId="{2EFE7095-8F15-4ED0-BAF8-43D6CF349190}" type="presOf" srcId="{4D13DB2B-2564-471D-8348-331B0018B9F3}" destId="{9D7CA05D-0340-4558-A5CF-155863A97B2E}" srcOrd="0" destOrd="0" presId="urn:microsoft.com/office/officeart/2005/8/layout/vProcess5"/>
    <dgm:cxn modelId="{A286C3C1-FC54-4DE0-A262-93D1FD598E58}" type="presOf" srcId="{A68BE24B-EF41-49C3-8CC3-6FE552C47B1D}" destId="{195DEAE1-9DC3-48F0-8B5F-9BAC73204377}" srcOrd="1" destOrd="0" presId="urn:microsoft.com/office/officeart/2005/8/layout/vProcess5"/>
    <dgm:cxn modelId="{2B9B51C6-B62B-4134-8235-403CC411C047}" type="presOf" srcId="{A68BE24B-EF41-49C3-8CC3-6FE552C47B1D}" destId="{5A681E81-829F-4E5D-AFD7-DE83A7371B89}" srcOrd="0" destOrd="0" presId="urn:microsoft.com/office/officeart/2005/8/layout/vProcess5"/>
    <dgm:cxn modelId="{D92D21D7-E3B4-471D-A046-57738822906B}" srcId="{69D9F7B8-A806-41BA-8F24-9358C5EF8C9E}" destId="{A68BE24B-EF41-49C3-8CC3-6FE552C47B1D}" srcOrd="0" destOrd="0" parTransId="{D5B9E2EF-1C5E-47C6-A798-69CD860E20BD}" sibTransId="{98AAAB9A-AD74-4DD8-A046-0BE9A9E42621}"/>
    <dgm:cxn modelId="{4D9AC7E7-954C-44A3-A3A5-7F1F76EBB115}" type="presOf" srcId="{7D1DADE3-3BAA-4481-B3EF-6EB39B957F31}" destId="{9C8F13D7-9FD1-4974-945C-20B2436D06D0}" srcOrd="1" destOrd="0" presId="urn:microsoft.com/office/officeart/2005/8/layout/vProcess5"/>
    <dgm:cxn modelId="{C245BA37-AD23-4191-99BA-8C435BCF47B2}" type="presParOf" srcId="{282E5EE4-E480-4056-9F18-55FB03F1B1A0}" destId="{A6439026-A5FD-44B2-9AC1-65E692CD8E8B}" srcOrd="0" destOrd="0" presId="urn:microsoft.com/office/officeart/2005/8/layout/vProcess5"/>
    <dgm:cxn modelId="{C905932D-7BB6-43A4-B351-F980D18E93B3}" type="presParOf" srcId="{282E5EE4-E480-4056-9F18-55FB03F1B1A0}" destId="{5A681E81-829F-4E5D-AFD7-DE83A7371B89}" srcOrd="1" destOrd="0" presId="urn:microsoft.com/office/officeart/2005/8/layout/vProcess5"/>
    <dgm:cxn modelId="{5C8C2635-8756-4F3C-802A-5DE299686286}" type="presParOf" srcId="{282E5EE4-E480-4056-9F18-55FB03F1B1A0}" destId="{EA2FA375-50A5-4C7F-9563-1DC06D2B00B1}" srcOrd="2" destOrd="0" presId="urn:microsoft.com/office/officeart/2005/8/layout/vProcess5"/>
    <dgm:cxn modelId="{75377C2C-A361-43E1-A9AD-682CD7B411AA}" type="presParOf" srcId="{282E5EE4-E480-4056-9F18-55FB03F1B1A0}" destId="{7C7516E5-367D-4558-B8E1-C360B01327FF}" srcOrd="3" destOrd="0" presId="urn:microsoft.com/office/officeart/2005/8/layout/vProcess5"/>
    <dgm:cxn modelId="{0EDF00F2-3EAC-4C14-9DA0-CB9580EAF96A}" type="presParOf" srcId="{282E5EE4-E480-4056-9F18-55FB03F1B1A0}" destId="{9D7CA05D-0340-4558-A5CF-155863A97B2E}" srcOrd="4" destOrd="0" presId="urn:microsoft.com/office/officeart/2005/8/layout/vProcess5"/>
    <dgm:cxn modelId="{895293EE-0B92-4529-9E73-5566B9ABD0FB}" type="presParOf" srcId="{282E5EE4-E480-4056-9F18-55FB03F1B1A0}" destId="{BF2C5E15-ABB5-4E74-AA6A-A89FADB016D9}" srcOrd="5" destOrd="0" presId="urn:microsoft.com/office/officeart/2005/8/layout/vProcess5"/>
    <dgm:cxn modelId="{2195DB03-9AAE-4EB9-A850-B499ACD2B25F}" type="presParOf" srcId="{282E5EE4-E480-4056-9F18-55FB03F1B1A0}" destId="{1C341000-1387-4708-B6CF-92F9995DF0B2}" srcOrd="6" destOrd="0" presId="urn:microsoft.com/office/officeart/2005/8/layout/vProcess5"/>
    <dgm:cxn modelId="{E156B1AA-4383-4539-B967-1BBC3CF0691B}" type="presParOf" srcId="{282E5EE4-E480-4056-9F18-55FB03F1B1A0}" destId="{7959E8E4-A917-45DD-9C2E-0A26321C2F46}" srcOrd="7" destOrd="0" presId="urn:microsoft.com/office/officeart/2005/8/layout/vProcess5"/>
    <dgm:cxn modelId="{08B3A40A-3393-4AF0-928D-3F394F9C5698}" type="presParOf" srcId="{282E5EE4-E480-4056-9F18-55FB03F1B1A0}" destId="{195DEAE1-9DC3-48F0-8B5F-9BAC73204377}" srcOrd="8" destOrd="0" presId="urn:microsoft.com/office/officeart/2005/8/layout/vProcess5"/>
    <dgm:cxn modelId="{AC25AA27-196B-4E7E-B090-570F0C29942A}" type="presParOf" srcId="{282E5EE4-E480-4056-9F18-55FB03F1B1A0}" destId="{393E3D38-F09D-4C0F-B6C8-53AC26FFC195}" srcOrd="9" destOrd="0" presId="urn:microsoft.com/office/officeart/2005/8/layout/vProcess5"/>
    <dgm:cxn modelId="{6B8979C5-6D99-453D-87A8-E199A3FC64D5}" type="presParOf" srcId="{282E5EE4-E480-4056-9F18-55FB03F1B1A0}" destId="{9C8F13D7-9FD1-4974-945C-20B2436D06D0}" srcOrd="10" destOrd="0" presId="urn:microsoft.com/office/officeart/2005/8/layout/vProcess5"/>
    <dgm:cxn modelId="{B0589F77-0B22-40D6-B010-549478E3603A}" type="presParOf" srcId="{282E5EE4-E480-4056-9F18-55FB03F1B1A0}" destId="{9B5D22FD-CFF5-4C9F-A519-D02B00AB658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64F90-3424-4485-874E-33438E079E6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23249-87A3-4ECD-B2B8-61F9430AF16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ресурсов, в том числе, кадровых, административных, нормативных, материальных для поддержки школ </a:t>
          </a:r>
        </a:p>
      </dgm:t>
    </dgm:pt>
    <dgm:pt modelId="{8742EC64-7BD0-4ADE-97D9-26CEDC520DA2}" type="parTrans" cxnId="{1C63CD3D-FA1D-4C91-84A7-6477D49B2A18}">
      <dgm:prSet/>
      <dgm:spPr/>
      <dgm:t>
        <a:bodyPr/>
        <a:lstStyle/>
        <a:p>
          <a:endParaRPr lang="ru-RU"/>
        </a:p>
      </dgm:t>
    </dgm:pt>
    <dgm:pt modelId="{DB8E8DD5-FCC7-4603-B06C-F8AFC4AA7B1C}" type="sibTrans" cxnId="{1C63CD3D-FA1D-4C91-84A7-6477D49B2A18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7B33DD01-A271-4870-BBA2-4BCB5A606EE5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методической и административной поддержки</a:t>
          </a:r>
        </a:p>
      </dgm:t>
    </dgm:pt>
    <dgm:pt modelId="{38709B69-B4A2-4085-B137-9707F8348FE6}" type="sibTrans" cxnId="{8478170D-3DB6-4A73-A01A-EF529589D2E7}">
      <dgm:prSet/>
      <dgm:spPr/>
      <dgm:t>
        <a:bodyPr/>
        <a:lstStyle/>
        <a:p>
          <a:endParaRPr lang="ru-RU"/>
        </a:p>
      </dgm:t>
    </dgm:pt>
    <dgm:pt modelId="{7D1EA29B-29A1-4F60-B191-862F214C0F9A}" type="parTrans" cxnId="{8478170D-3DB6-4A73-A01A-EF529589D2E7}">
      <dgm:prSet/>
      <dgm:spPr/>
      <dgm:t>
        <a:bodyPr/>
        <a:lstStyle/>
        <a:p>
          <a:endParaRPr lang="ru-RU"/>
        </a:p>
      </dgm:t>
    </dgm:pt>
    <dgm:pt modelId="{5D9ED20D-57AA-46DD-898D-32CB782DBA63}" type="pres">
      <dgm:prSet presAssocID="{DFF64F90-3424-4485-874E-33438E079E6B}" presName="outerComposite" presStyleCnt="0">
        <dgm:presLayoutVars>
          <dgm:chMax val="5"/>
          <dgm:dir/>
          <dgm:resizeHandles val="exact"/>
        </dgm:presLayoutVars>
      </dgm:prSet>
      <dgm:spPr/>
    </dgm:pt>
    <dgm:pt modelId="{0AD17E8C-5900-40CA-9BC2-55B11EDC64A5}" type="pres">
      <dgm:prSet presAssocID="{DFF64F90-3424-4485-874E-33438E079E6B}" presName="dummyMaxCanvas" presStyleCnt="0">
        <dgm:presLayoutVars/>
      </dgm:prSet>
      <dgm:spPr/>
    </dgm:pt>
    <dgm:pt modelId="{6739056A-6B48-455A-B511-8404FF1ACDEF}" type="pres">
      <dgm:prSet presAssocID="{DFF64F90-3424-4485-874E-33438E079E6B}" presName="TwoNodes_1" presStyleLbl="node1" presStyleIdx="0" presStyleCnt="2">
        <dgm:presLayoutVars>
          <dgm:bulletEnabled val="1"/>
        </dgm:presLayoutVars>
      </dgm:prSet>
      <dgm:spPr/>
    </dgm:pt>
    <dgm:pt modelId="{E326C6EC-6C1E-4D89-90F9-A4699383D809}" type="pres">
      <dgm:prSet presAssocID="{DFF64F90-3424-4485-874E-33438E079E6B}" presName="TwoNodes_2" presStyleLbl="node1" presStyleIdx="1" presStyleCnt="2">
        <dgm:presLayoutVars>
          <dgm:bulletEnabled val="1"/>
        </dgm:presLayoutVars>
      </dgm:prSet>
      <dgm:spPr/>
    </dgm:pt>
    <dgm:pt modelId="{0DC8042D-8C25-4EEF-A7EE-7DCDDBF91366}" type="pres">
      <dgm:prSet presAssocID="{DFF64F90-3424-4485-874E-33438E079E6B}" presName="TwoConn_1-2" presStyleLbl="fgAccFollowNode1" presStyleIdx="0" presStyleCnt="1">
        <dgm:presLayoutVars>
          <dgm:bulletEnabled val="1"/>
        </dgm:presLayoutVars>
      </dgm:prSet>
      <dgm:spPr/>
    </dgm:pt>
    <dgm:pt modelId="{73AB2933-F4E3-4E79-9604-2A81C7ECBD2B}" type="pres">
      <dgm:prSet presAssocID="{DFF64F90-3424-4485-874E-33438E079E6B}" presName="TwoNodes_1_text" presStyleLbl="node1" presStyleIdx="1" presStyleCnt="2">
        <dgm:presLayoutVars>
          <dgm:bulletEnabled val="1"/>
        </dgm:presLayoutVars>
      </dgm:prSet>
      <dgm:spPr/>
    </dgm:pt>
    <dgm:pt modelId="{00DE40B7-A0AA-4025-8308-49537D20C869}" type="pres">
      <dgm:prSet presAssocID="{DFF64F90-3424-4485-874E-33438E079E6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478170D-3DB6-4A73-A01A-EF529589D2E7}" srcId="{DFF64F90-3424-4485-874E-33438E079E6B}" destId="{7B33DD01-A271-4870-BBA2-4BCB5A606EE5}" srcOrd="1" destOrd="0" parTransId="{7D1EA29B-29A1-4F60-B191-862F214C0F9A}" sibTransId="{38709B69-B4A2-4085-B137-9707F8348FE6}"/>
    <dgm:cxn modelId="{2BC9CD12-F110-4AA5-947F-8F7BA27B4E0B}" type="presOf" srcId="{7B33DD01-A271-4870-BBA2-4BCB5A606EE5}" destId="{E326C6EC-6C1E-4D89-90F9-A4699383D809}" srcOrd="0" destOrd="0" presId="urn:microsoft.com/office/officeart/2005/8/layout/vProcess5"/>
    <dgm:cxn modelId="{1A930715-099E-4045-B126-A763EA1A660E}" type="presOf" srcId="{DB8E8DD5-FCC7-4603-B06C-F8AFC4AA7B1C}" destId="{0DC8042D-8C25-4EEF-A7EE-7DCDDBF91366}" srcOrd="0" destOrd="0" presId="urn:microsoft.com/office/officeart/2005/8/layout/vProcess5"/>
    <dgm:cxn modelId="{1C63CD3D-FA1D-4C91-84A7-6477D49B2A18}" srcId="{DFF64F90-3424-4485-874E-33438E079E6B}" destId="{07923249-87A3-4ECD-B2B8-61F9430AF167}" srcOrd="0" destOrd="0" parTransId="{8742EC64-7BD0-4ADE-97D9-26CEDC520DA2}" sibTransId="{DB8E8DD5-FCC7-4603-B06C-F8AFC4AA7B1C}"/>
    <dgm:cxn modelId="{5C30D743-A49F-40CA-8AAC-B326F10EB7DF}" type="presOf" srcId="{DFF64F90-3424-4485-874E-33438E079E6B}" destId="{5D9ED20D-57AA-46DD-898D-32CB782DBA63}" srcOrd="0" destOrd="0" presId="urn:microsoft.com/office/officeart/2005/8/layout/vProcess5"/>
    <dgm:cxn modelId="{5032B88D-3303-49F1-81C2-1D54338FCF34}" type="presOf" srcId="{07923249-87A3-4ECD-B2B8-61F9430AF167}" destId="{73AB2933-F4E3-4E79-9604-2A81C7ECBD2B}" srcOrd="1" destOrd="0" presId="urn:microsoft.com/office/officeart/2005/8/layout/vProcess5"/>
    <dgm:cxn modelId="{957DF0B5-A886-4191-92CD-F02026FBE0C8}" type="presOf" srcId="{07923249-87A3-4ECD-B2B8-61F9430AF167}" destId="{6739056A-6B48-455A-B511-8404FF1ACDEF}" srcOrd="0" destOrd="0" presId="urn:microsoft.com/office/officeart/2005/8/layout/vProcess5"/>
    <dgm:cxn modelId="{5C77C4CA-CEAB-448A-AC4A-807228D3BBED}" type="presOf" srcId="{7B33DD01-A271-4870-BBA2-4BCB5A606EE5}" destId="{00DE40B7-A0AA-4025-8308-49537D20C869}" srcOrd="1" destOrd="0" presId="urn:microsoft.com/office/officeart/2005/8/layout/vProcess5"/>
    <dgm:cxn modelId="{7F476CA7-B8FC-4F46-B1E7-6A48152B46D2}" type="presParOf" srcId="{5D9ED20D-57AA-46DD-898D-32CB782DBA63}" destId="{0AD17E8C-5900-40CA-9BC2-55B11EDC64A5}" srcOrd="0" destOrd="0" presId="urn:microsoft.com/office/officeart/2005/8/layout/vProcess5"/>
    <dgm:cxn modelId="{4CB547E9-2213-4A0B-B19C-F7848AB2B356}" type="presParOf" srcId="{5D9ED20D-57AA-46DD-898D-32CB782DBA63}" destId="{6739056A-6B48-455A-B511-8404FF1ACDEF}" srcOrd="1" destOrd="0" presId="urn:microsoft.com/office/officeart/2005/8/layout/vProcess5"/>
    <dgm:cxn modelId="{96F82B6D-BE39-4CAA-9DAF-0F92C4B50D0B}" type="presParOf" srcId="{5D9ED20D-57AA-46DD-898D-32CB782DBA63}" destId="{E326C6EC-6C1E-4D89-90F9-A4699383D809}" srcOrd="2" destOrd="0" presId="urn:microsoft.com/office/officeart/2005/8/layout/vProcess5"/>
    <dgm:cxn modelId="{CDE76CE6-7200-4E3B-8E05-D0395AF254B9}" type="presParOf" srcId="{5D9ED20D-57AA-46DD-898D-32CB782DBA63}" destId="{0DC8042D-8C25-4EEF-A7EE-7DCDDBF91366}" srcOrd="3" destOrd="0" presId="urn:microsoft.com/office/officeart/2005/8/layout/vProcess5"/>
    <dgm:cxn modelId="{D892E2BD-7049-4F73-9984-F8961562C5CB}" type="presParOf" srcId="{5D9ED20D-57AA-46DD-898D-32CB782DBA63}" destId="{73AB2933-F4E3-4E79-9604-2A81C7ECBD2B}" srcOrd="4" destOrd="0" presId="urn:microsoft.com/office/officeart/2005/8/layout/vProcess5"/>
    <dgm:cxn modelId="{469C01B2-6004-4BF3-BDD3-401C39E72F7B}" type="presParOf" srcId="{5D9ED20D-57AA-46DD-898D-32CB782DBA63}" destId="{00DE40B7-A0AA-4025-8308-49537D20C86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827F1-7357-453B-B294-485AFEEA9AD3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3ACE3-C45B-4E7E-9D9F-79F0EE15730A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управление проектом в своем регионе</a:t>
          </a:r>
        </a:p>
      </dgm:t>
    </dgm:pt>
    <dgm:pt modelId="{E7EEB9A7-598F-41E7-934F-BE2E9AB723AE}" type="parTrans" cxnId="{5A01482F-62C1-488A-BF6C-7136DE8A0F3B}">
      <dgm:prSet/>
      <dgm:spPr/>
      <dgm:t>
        <a:bodyPr/>
        <a:lstStyle/>
        <a:p>
          <a:endParaRPr lang="ru-RU"/>
        </a:p>
      </dgm:t>
    </dgm:pt>
    <dgm:pt modelId="{29B90A74-8AC6-480F-AE5C-A3E761955E24}" type="sibTrans" cxnId="{5A01482F-62C1-488A-BF6C-7136DE8A0F3B}">
      <dgm:prSet/>
      <dgm:spPr/>
      <dgm:t>
        <a:bodyPr/>
        <a:lstStyle/>
        <a:p>
          <a:endParaRPr lang="ru-RU"/>
        </a:p>
      </dgm:t>
    </dgm:pt>
    <dgm:pt modelId="{B592A740-677F-496C-8C93-9BFF1B8BBB61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участие представителей региона в ВКС с представителями ФИОКО (федеральный координатор)</a:t>
          </a:r>
        </a:p>
      </dgm:t>
    </dgm:pt>
    <dgm:pt modelId="{9F04A74B-37BB-4723-A67A-165B06C46910}" type="parTrans" cxnId="{A0F90A56-5EE1-4F75-9D0D-E9E88875554A}">
      <dgm:prSet/>
      <dgm:spPr/>
      <dgm:t>
        <a:bodyPr/>
        <a:lstStyle/>
        <a:p>
          <a:endParaRPr lang="ru-RU"/>
        </a:p>
      </dgm:t>
    </dgm:pt>
    <dgm:pt modelId="{7AC63EBA-6D21-4B5B-8F45-F5AD25E5E343}" type="sibTrans" cxnId="{A0F90A56-5EE1-4F75-9D0D-E9E88875554A}">
      <dgm:prSet/>
      <dgm:spPr/>
      <dgm:t>
        <a:bodyPr/>
        <a:lstStyle/>
        <a:p>
          <a:endParaRPr lang="ru-RU"/>
        </a:p>
      </dgm:t>
    </dgm:pt>
    <dgm:pt modelId="{B7673D87-EF47-40E5-90E2-762DFE611B7C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контролирует эффективность работы региона по проекту</a:t>
          </a:r>
        </a:p>
      </dgm:t>
    </dgm:pt>
    <dgm:pt modelId="{72129C8B-7524-43E7-B2C7-F58AA27F44FA}" type="parTrans" cxnId="{33F7FBBE-A921-4936-BC52-1AF1439F68BA}">
      <dgm:prSet/>
      <dgm:spPr/>
      <dgm:t>
        <a:bodyPr/>
        <a:lstStyle/>
        <a:p>
          <a:endParaRPr lang="ru-RU"/>
        </a:p>
      </dgm:t>
    </dgm:pt>
    <dgm:pt modelId="{F4E38BCF-A25D-49CB-BEDD-3795E5366251}" type="sibTrans" cxnId="{33F7FBBE-A921-4936-BC52-1AF1439F68BA}">
      <dgm:prSet/>
      <dgm:spPr/>
      <dgm:t>
        <a:bodyPr/>
        <a:lstStyle/>
        <a:p>
          <a:endParaRPr lang="ru-RU"/>
        </a:p>
      </dgm:t>
    </dgm:pt>
    <dgm:pt modelId="{1C88D65B-FEAD-48FA-9B34-583F33285B48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участие в ВКС с федеральным координатором, экспертами</a:t>
          </a:r>
        </a:p>
      </dgm:t>
    </dgm:pt>
    <dgm:pt modelId="{EAA9E6C7-A0FF-4AC4-B477-7A0A38F6FF60}" type="parTrans" cxnId="{EAFF334D-3089-432D-A8C7-1AE19D26B831}">
      <dgm:prSet/>
      <dgm:spPr/>
      <dgm:t>
        <a:bodyPr/>
        <a:lstStyle/>
        <a:p>
          <a:endParaRPr lang="ru-RU"/>
        </a:p>
      </dgm:t>
    </dgm:pt>
    <dgm:pt modelId="{C35D1A43-2A6D-4217-A9BF-0308DA7164C3}" type="sibTrans" cxnId="{EAFF334D-3089-432D-A8C7-1AE19D26B831}">
      <dgm:prSet/>
      <dgm:spPr/>
      <dgm:t>
        <a:bodyPr/>
        <a:lstStyle/>
        <a:p>
          <a:endParaRPr lang="ru-RU"/>
        </a:p>
      </dgm:t>
    </dgm:pt>
    <dgm:pt modelId="{F0A2AD04-B9F1-4C5E-93E0-E2FB757317A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взаимодействие и обмен информацией</a:t>
          </a:r>
        </a:p>
      </dgm:t>
    </dgm:pt>
    <dgm:pt modelId="{E2497A99-38E1-4CFE-9172-D9E9D7731438}" type="parTrans" cxnId="{D2547826-1226-4DE5-A452-9DD9F73D8633}">
      <dgm:prSet/>
      <dgm:spPr/>
      <dgm:t>
        <a:bodyPr/>
        <a:lstStyle/>
        <a:p>
          <a:endParaRPr lang="ru-RU"/>
        </a:p>
      </dgm:t>
    </dgm:pt>
    <dgm:pt modelId="{66E105EF-A703-4003-866A-8F16DCEFA07D}" type="sibTrans" cxnId="{D2547826-1226-4DE5-A452-9DD9F73D8633}">
      <dgm:prSet/>
      <dgm:spPr/>
      <dgm:t>
        <a:bodyPr/>
        <a:lstStyle/>
        <a:p>
          <a:endParaRPr lang="ru-RU"/>
        </a:p>
      </dgm:t>
    </dgm:pt>
    <dgm:pt modelId="{375B63DE-F2AC-4983-BB69-3754007639D8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платформе ФИС ОКО</a:t>
          </a:r>
        </a:p>
      </dgm:t>
    </dgm:pt>
    <dgm:pt modelId="{31A8DD30-8CBA-4043-BFF9-1BECBC989C67}" type="parTrans" cxnId="{70FEE378-7B42-4BCD-92B7-D873B9F2B1F1}">
      <dgm:prSet/>
      <dgm:spPr/>
      <dgm:t>
        <a:bodyPr/>
        <a:lstStyle/>
        <a:p>
          <a:endParaRPr lang="ru-RU"/>
        </a:p>
      </dgm:t>
    </dgm:pt>
    <dgm:pt modelId="{A5A2AA93-58B4-4A6C-B8B6-CAF609A7FA60}" type="sibTrans" cxnId="{70FEE378-7B42-4BCD-92B7-D873B9F2B1F1}">
      <dgm:prSet/>
      <dgm:spPr/>
      <dgm:t>
        <a:bodyPr/>
        <a:lstStyle/>
        <a:p>
          <a:endParaRPr lang="ru-RU"/>
        </a:p>
      </dgm:t>
    </dgm:pt>
    <dgm:pt modelId="{4884FD31-F1F2-47CC-834E-FC8DA73CEC2E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совещания с региональной командой: школами-участниками, кураторами школ</a:t>
          </a:r>
        </a:p>
      </dgm:t>
    </dgm:pt>
    <dgm:pt modelId="{D316ECF5-9741-468C-9DC3-CCE1B740F457}" type="parTrans" cxnId="{2DA4BE31-F161-4A4B-8DDD-0DBEA2444022}">
      <dgm:prSet/>
      <dgm:spPr/>
      <dgm:t>
        <a:bodyPr/>
        <a:lstStyle/>
        <a:p>
          <a:endParaRPr lang="ru-RU"/>
        </a:p>
      </dgm:t>
    </dgm:pt>
    <dgm:pt modelId="{76FB9A7B-60CF-4E0B-AE42-13FB0A575A58}" type="sibTrans" cxnId="{2DA4BE31-F161-4A4B-8DDD-0DBEA2444022}">
      <dgm:prSet/>
      <dgm:spPr/>
      <dgm:t>
        <a:bodyPr/>
        <a:lstStyle/>
        <a:p>
          <a:endParaRPr lang="ru-RU"/>
        </a:p>
      </dgm:t>
    </dgm:pt>
    <dgm:pt modelId="{380D6ABA-73AC-44D2-8660-D1CAA2BEEC58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мониторинг работы муниципальных координаторов и кураторов школ</a:t>
          </a:r>
        </a:p>
      </dgm:t>
    </dgm:pt>
    <dgm:pt modelId="{6845F2DE-19D6-4D4A-A090-863CDF5278BB}" type="parTrans" cxnId="{E8CF775D-B255-48BF-9697-9D7F57813B93}">
      <dgm:prSet/>
      <dgm:spPr/>
      <dgm:t>
        <a:bodyPr/>
        <a:lstStyle/>
        <a:p>
          <a:endParaRPr lang="ru-RU"/>
        </a:p>
      </dgm:t>
    </dgm:pt>
    <dgm:pt modelId="{CA83215E-2FA3-418D-B471-ED392BE83514}" type="sibTrans" cxnId="{E8CF775D-B255-48BF-9697-9D7F57813B93}">
      <dgm:prSet/>
      <dgm:spPr/>
      <dgm:t>
        <a:bodyPr/>
        <a:lstStyle/>
        <a:p>
          <a:endParaRPr lang="ru-RU"/>
        </a:p>
      </dgm:t>
    </dgm:pt>
    <dgm:pt modelId="{ACAFAF9F-CB5E-4629-BD82-36019B5F704B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информационной системе мониторинга дорожных карт (ИС МЭДК)</a:t>
          </a:r>
        </a:p>
      </dgm:t>
    </dgm:pt>
    <dgm:pt modelId="{0FE57283-AA3F-4434-BF26-DD651B7712EC}" type="parTrans" cxnId="{18BD730D-6933-4DCA-BBDD-06FAFA0C67FD}">
      <dgm:prSet/>
      <dgm:spPr/>
      <dgm:t>
        <a:bodyPr/>
        <a:lstStyle/>
        <a:p>
          <a:endParaRPr lang="ru-RU"/>
        </a:p>
      </dgm:t>
    </dgm:pt>
    <dgm:pt modelId="{B9C2FFCC-F45F-4448-9ADF-D0F5F73A86FB}" type="sibTrans" cxnId="{18BD730D-6933-4DCA-BBDD-06FAFA0C67FD}">
      <dgm:prSet/>
      <dgm:spPr/>
      <dgm:t>
        <a:bodyPr/>
        <a:lstStyle/>
        <a:p>
          <a:endParaRPr lang="ru-RU"/>
        </a:p>
      </dgm:t>
    </dgm:pt>
    <dgm:pt modelId="{6C41734B-F72D-4B91-910C-EEC89D13D54A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D9124-8E1E-4840-929C-BBC81DCAF249}" type="parTrans" cxnId="{4D289178-CBE6-40DC-8832-E9ACD012BCE1}">
      <dgm:prSet/>
      <dgm:spPr/>
      <dgm:t>
        <a:bodyPr/>
        <a:lstStyle/>
        <a:p>
          <a:endParaRPr lang="ru-RU"/>
        </a:p>
      </dgm:t>
    </dgm:pt>
    <dgm:pt modelId="{804FB4D5-033A-4258-BF4B-599127BF5368}" type="sibTrans" cxnId="{4D289178-CBE6-40DC-8832-E9ACD012BCE1}">
      <dgm:prSet/>
      <dgm:spPr/>
      <dgm:t>
        <a:bodyPr/>
        <a:lstStyle/>
        <a:p>
          <a:endParaRPr lang="ru-RU"/>
        </a:p>
      </dgm:t>
    </dgm:pt>
    <dgm:pt modelId="{450D2511-936F-4FD9-AAED-A6C7E75D5ECA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C9025-A130-4E03-B52A-4D247F6C62EF}" type="parTrans" cxnId="{54B2819A-506E-4EB9-B175-12CDEF5016C6}">
      <dgm:prSet/>
      <dgm:spPr/>
      <dgm:t>
        <a:bodyPr/>
        <a:lstStyle/>
        <a:p>
          <a:endParaRPr lang="ru-RU"/>
        </a:p>
      </dgm:t>
    </dgm:pt>
    <dgm:pt modelId="{B44AC5D7-74DD-4290-A058-61C5AA16E5AE}" type="sibTrans" cxnId="{54B2819A-506E-4EB9-B175-12CDEF5016C6}">
      <dgm:prSet/>
      <dgm:spPr/>
      <dgm:t>
        <a:bodyPr/>
        <a:lstStyle/>
        <a:p>
          <a:endParaRPr lang="ru-RU"/>
        </a:p>
      </dgm:t>
    </dgm:pt>
    <dgm:pt modelId="{2D5A599E-5913-45CA-B638-9365FD3DF8C7}" type="pres">
      <dgm:prSet presAssocID="{03E827F1-7357-453B-B294-485AFEEA9AD3}" presName="Name0" presStyleCnt="0">
        <dgm:presLayoutVars>
          <dgm:dir/>
          <dgm:animLvl val="lvl"/>
          <dgm:resizeHandles val="exact"/>
        </dgm:presLayoutVars>
      </dgm:prSet>
      <dgm:spPr/>
    </dgm:pt>
    <dgm:pt modelId="{6ADD1773-DE04-4280-A71B-E026860A84BF}" type="pres">
      <dgm:prSet presAssocID="{72E3ACE3-C45B-4E7E-9D9F-79F0EE15730A}" presName="composite" presStyleCnt="0"/>
      <dgm:spPr/>
    </dgm:pt>
    <dgm:pt modelId="{0CEEB2D3-2323-48A1-88A5-24FF3F12DD12}" type="pres">
      <dgm:prSet presAssocID="{72E3ACE3-C45B-4E7E-9D9F-79F0EE15730A}" presName="parTx" presStyleLbl="alignNode1" presStyleIdx="0" presStyleCnt="2" custLinFactNeighborY="-44485">
        <dgm:presLayoutVars>
          <dgm:chMax val="0"/>
          <dgm:chPref val="0"/>
          <dgm:bulletEnabled val="1"/>
        </dgm:presLayoutVars>
      </dgm:prSet>
      <dgm:spPr/>
    </dgm:pt>
    <dgm:pt modelId="{1BF00648-4BC9-4AEE-BBE4-69F505132815}" type="pres">
      <dgm:prSet presAssocID="{72E3ACE3-C45B-4E7E-9D9F-79F0EE15730A}" presName="desTx" presStyleLbl="alignAccFollowNode1" presStyleIdx="0" presStyleCnt="2">
        <dgm:presLayoutVars>
          <dgm:bulletEnabled val="1"/>
        </dgm:presLayoutVars>
      </dgm:prSet>
      <dgm:spPr/>
    </dgm:pt>
    <dgm:pt modelId="{1CD7A88A-7979-468E-8B5C-83FC8E42CDA2}" type="pres">
      <dgm:prSet presAssocID="{29B90A74-8AC6-480F-AE5C-A3E761955E24}" presName="space" presStyleCnt="0"/>
      <dgm:spPr/>
    </dgm:pt>
    <dgm:pt modelId="{1542EE45-27CC-4D8A-A151-3B625CCD4E0D}" type="pres">
      <dgm:prSet presAssocID="{F0A2AD04-B9F1-4C5E-93E0-E2FB757317AC}" presName="composite" presStyleCnt="0"/>
      <dgm:spPr/>
    </dgm:pt>
    <dgm:pt modelId="{189F8F04-E3B3-42D2-BB69-43A5FA2ED99D}" type="pres">
      <dgm:prSet presAssocID="{F0A2AD04-B9F1-4C5E-93E0-E2FB757317AC}" presName="parTx" presStyleLbl="alignNode1" presStyleIdx="1" presStyleCnt="2" custLinFactNeighborX="191" custLinFactNeighborY="-45027">
        <dgm:presLayoutVars>
          <dgm:chMax val="0"/>
          <dgm:chPref val="0"/>
          <dgm:bulletEnabled val="1"/>
        </dgm:presLayoutVars>
      </dgm:prSet>
      <dgm:spPr/>
    </dgm:pt>
    <dgm:pt modelId="{8F6D0739-3B58-4C4B-88F9-6DFE6403C60B}" type="pres">
      <dgm:prSet presAssocID="{F0A2AD04-B9F1-4C5E-93E0-E2FB757317A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53C6506-0E4D-4562-B30E-34EA2E99A5FC}" type="presOf" srcId="{450D2511-936F-4FD9-AAED-A6C7E75D5ECA}" destId="{8F6D0739-3B58-4C4B-88F9-6DFE6403C60B}" srcOrd="0" destOrd="1" presId="urn:microsoft.com/office/officeart/2005/8/layout/hList1"/>
    <dgm:cxn modelId="{18BD730D-6933-4DCA-BBDD-06FAFA0C67FD}" srcId="{F0A2AD04-B9F1-4C5E-93E0-E2FB757317AC}" destId="{ACAFAF9F-CB5E-4629-BD82-36019B5F704B}" srcOrd="3" destOrd="0" parTransId="{0FE57283-AA3F-4434-BF26-DD651B7712EC}" sibTransId="{B9C2FFCC-F45F-4448-9ADF-D0F5F73A86FB}"/>
    <dgm:cxn modelId="{D2547826-1226-4DE5-A452-9DD9F73D8633}" srcId="{03E827F1-7357-453B-B294-485AFEEA9AD3}" destId="{F0A2AD04-B9F1-4C5E-93E0-E2FB757317AC}" srcOrd="1" destOrd="0" parTransId="{E2497A99-38E1-4CFE-9172-D9E9D7731438}" sibTransId="{66E105EF-A703-4003-866A-8F16DCEFA07D}"/>
    <dgm:cxn modelId="{5A01482F-62C1-488A-BF6C-7136DE8A0F3B}" srcId="{03E827F1-7357-453B-B294-485AFEEA9AD3}" destId="{72E3ACE3-C45B-4E7E-9D9F-79F0EE15730A}" srcOrd="0" destOrd="0" parTransId="{E7EEB9A7-598F-41E7-934F-BE2E9AB723AE}" sibTransId="{29B90A74-8AC6-480F-AE5C-A3E761955E24}"/>
    <dgm:cxn modelId="{2DA4BE31-F161-4A4B-8DDD-0DBEA2444022}" srcId="{72E3ACE3-C45B-4E7E-9D9F-79F0EE15730A}" destId="{4884FD31-F1F2-47CC-834E-FC8DA73CEC2E}" srcOrd="3" destOrd="0" parTransId="{D316ECF5-9741-468C-9DC3-CCE1B740F457}" sibTransId="{76FB9A7B-60CF-4E0B-AE42-13FB0A575A58}"/>
    <dgm:cxn modelId="{A51F2837-8762-4A9D-AA57-A8FB5927A1A1}" type="presOf" srcId="{ACAFAF9F-CB5E-4629-BD82-36019B5F704B}" destId="{8F6D0739-3B58-4C4B-88F9-6DFE6403C60B}" srcOrd="0" destOrd="3" presId="urn:microsoft.com/office/officeart/2005/8/layout/hList1"/>
    <dgm:cxn modelId="{51F4213C-493A-4596-9E70-1C007F1F6660}" type="presOf" srcId="{B592A740-677F-496C-8C93-9BFF1B8BBB61}" destId="{1BF00648-4BC9-4AEE-BBE4-69F505132815}" srcOrd="0" destOrd="0" presId="urn:microsoft.com/office/officeart/2005/8/layout/hList1"/>
    <dgm:cxn modelId="{08BC643D-5CE1-4DD1-B623-AEECF56DD027}" type="presOf" srcId="{6C41734B-F72D-4B91-910C-EEC89D13D54A}" destId="{8F6D0739-3B58-4C4B-88F9-6DFE6403C60B}" srcOrd="0" destOrd="2" presId="urn:microsoft.com/office/officeart/2005/8/layout/hList1"/>
    <dgm:cxn modelId="{E8CF775D-B255-48BF-9697-9D7F57813B93}" srcId="{72E3ACE3-C45B-4E7E-9D9F-79F0EE15730A}" destId="{380D6ABA-73AC-44D2-8660-D1CAA2BEEC58}" srcOrd="4" destOrd="0" parTransId="{6845F2DE-19D6-4D4A-A090-863CDF5278BB}" sibTransId="{CA83215E-2FA3-418D-B471-ED392BE83514}"/>
    <dgm:cxn modelId="{F8D92560-37B4-402D-8F1F-69A16387E1C8}" type="presOf" srcId="{03E827F1-7357-453B-B294-485AFEEA9AD3}" destId="{2D5A599E-5913-45CA-B638-9365FD3DF8C7}" srcOrd="0" destOrd="0" presId="urn:microsoft.com/office/officeart/2005/8/layout/hList1"/>
    <dgm:cxn modelId="{EAFF334D-3089-432D-A8C7-1AE19D26B831}" srcId="{72E3ACE3-C45B-4E7E-9D9F-79F0EE15730A}" destId="{1C88D65B-FEAD-48FA-9B34-583F33285B48}" srcOrd="2" destOrd="0" parTransId="{EAA9E6C7-A0FF-4AC4-B477-7A0A38F6FF60}" sibTransId="{C35D1A43-2A6D-4217-A9BF-0308DA7164C3}"/>
    <dgm:cxn modelId="{A0F90A56-5EE1-4F75-9D0D-E9E88875554A}" srcId="{72E3ACE3-C45B-4E7E-9D9F-79F0EE15730A}" destId="{B592A740-677F-496C-8C93-9BFF1B8BBB61}" srcOrd="0" destOrd="0" parTransId="{9F04A74B-37BB-4723-A67A-165B06C46910}" sibTransId="{7AC63EBA-6D21-4B5B-8F45-F5AD25E5E343}"/>
    <dgm:cxn modelId="{4D289178-CBE6-40DC-8832-E9ACD012BCE1}" srcId="{F0A2AD04-B9F1-4C5E-93E0-E2FB757317AC}" destId="{6C41734B-F72D-4B91-910C-EEC89D13D54A}" srcOrd="2" destOrd="0" parTransId="{EE0D9124-8E1E-4840-929C-BBC81DCAF249}" sibTransId="{804FB4D5-033A-4258-BF4B-599127BF5368}"/>
    <dgm:cxn modelId="{70FEE378-7B42-4BCD-92B7-D873B9F2B1F1}" srcId="{F0A2AD04-B9F1-4C5E-93E0-E2FB757317AC}" destId="{375B63DE-F2AC-4983-BB69-3754007639D8}" srcOrd="0" destOrd="0" parTransId="{31A8DD30-8CBA-4043-BFF9-1BECBC989C67}" sibTransId="{A5A2AA93-58B4-4A6C-B8B6-CAF609A7FA60}"/>
    <dgm:cxn modelId="{54B2819A-506E-4EB9-B175-12CDEF5016C6}" srcId="{F0A2AD04-B9F1-4C5E-93E0-E2FB757317AC}" destId="{450D2511-936F-4FD9-AAED-A6C7E75D5ECA}" srcOrd="1" destOrd="0" parTransId="{272C9025-A130-4E03-B52A-4D247F6C62EF}" sibTransId="{B44AC5D7-74DD-4290-A058-61C5AA16E5AE}"/>
    <dgm:cxn modelId="{36860CBA-0513-480C-A896-584303D0532E}" type="presOf" srcId="{4884FD31-F1F2-47CC-834E-FC8DA73CEC2E}" destId="{1BF00648-4BC9-4AEE-BBE4-69F505132815}" srcOrd="0" destOrd="3" presId="urn:microsoft.com/office/officeart/2005/8/layout/hList1"/>
    <dgm:cxn modelId="{33F7FBBE-A921-4936-BC52-1AF1439F68BA}" srcId="{72E3ACE3-C45B-4E7E-9D9F-79F0EE15730A}" destId="{B7673D87-EF47-40E5-90E2-762DFE611B7C}" srcOrd="1" destOrd="0" parTransId="{72129C8B-7524-43E7-B2C7-F58AA27F44FA}" sibTransId="{F4E38BCF-A25D-49CB-BEDD-3795E5366251}"/>
    <dgm:cxn modelId="{43984FC7-76B4-47A5-9548-0E2F1ADA0BC4}" type="presOf" srcId="{380D6ABA-73AC-44D2-8660-D1CAA2BEEC58}" destId="{1BF00648-4BC9-4AEE-BBE4-69F505132815}" srcOrd="0" destOrd="4" presId="urn:microsoft.com/office/officeart/2005/8/layout/hList1"/>
    <dgm:cxn modelId="{2193D1CC-8C0C-4C13-A7F7-5BF843D49B48}" type="presOf" srcId="{375B63DE-F2AC-4983-BB69-3754007639D8}" destId="{8F6D0739-3B58-4C4B-88F9-6DFE6403C60B}" srcOrd="0" destOrd="0" presId="urn:microsoft.com/office/officeart/2005/8/layout/hList1"/>
    <dgm:cxn modelId="{81BB1FCF-5862-4720-85AF-F38A85238ED0}" type="presOf" srcId="{F0A2AD04-B9F1-4C5E-93E0-E2FB757317AC}" destId="{189F8F04-E3B3-42D2-BB69-43A5FA2ED99D}" srcOrd="0" destOrd="0" presId="urn:microsoft.com/office/officeart/2005/8/layout/hList1"/>
    <dgm:cxn modelId="{459FB7D5-53AD-4402-ACE3-E7618D2EA117}" type="presOf" srcId="{1C88D65B-FEAD-48FA-9B34-583F33285B48}" destId="{1BF00648-4BC9-4AEE-BBE4-69F505132815}" srcOrd="0" destOrd="2" presId="urn:microsoft.com/office/officeart/2005/8/layout/hList1"/>
    <dgm:cxn modelId="{20EE4EE3-0E43-439B-A568-ED6C0880D0AD}" type="presOf" srcId="{B7673D87-EF47-40E5-90E2-762DFE611B7C}" destId="{1BF00648-4BC9-4AEE-BBE4-69F505132815}" srcOrd="0" destOrd="1" presId="urn:microsoft.com/office/officeart/2005/8/layout/hList1"/>
    <dgm:cxn modelId="{05E12CF7-87B4-487E-89C0-EE3898C75F62}" type="presOf" srcId="{72E3ACE3-C45B-4E7E-9D9F-79F0EE15730A}" destId="{0CEEB2D3-2323-48A1-88A5-24FF3F12DD12}" srcOrd="0" destOrd="0" presId="urn:microsoft.com/office/officeart/2005/8/layout/hList1"/>
    <dgm:cxn modelId="{C224EF3E-FE2B-48AD-947C-45B4EF03CFA3}" type="presParOf" srcId="{2D5A599E-5913-45CA-B638-9365FD3DF8C7}" destId="{6ADD1773-DE04-4280-A71B-E026860A84BF}" srcOrd="0" destOrd="0" presId="urn:microsoft.com/office/officeart/2005/8/layout/hList1"/>
    <dgm:cxn modelId="{9A8C0E41-515A-4BA8-BEA1-2A78DFF7D1C0}" type="presParOf" srcId="{6ADD1773-DE04-4280-A71B-E026860A84BF}" destId="{0CEEB2D3-2323-48A1-88A5-24FF3F12DD12}" srcOrd="0" destOrd="0" presId="urn:microsoft.com/office/officeart/2005/8/layout/hList1"/>
    <dgm:cxn modelId="{72AFA6B2-0151-4D0F-9142-39B13A443F5C}" type="presParOf" srcId="{6ADD1773-DE04-4280-A71B-E026860A84BF}" destId="{1BF00648-4BC9-4AEE-BBE4-69F505132815}" srcOrd="1" destOrd="0" presId="urn:microsoft.com/office/officeart/2005/8/layout/hList1"/>
    <dgm:cxn modelId="{6D47F6D5-A24E-4ACD-990E-31E03CB4D66A}" type="presParOf" srcId="{2D5A599E-5913-45CA-B638-9365FD3DF8C7}" destId="{1CD7A88A-7979-468E-8B5C-83FC8E42CDA2}" srcOrd="1" destOrd="0" presId="urn:microsoft.com/office/officeart/2005/8/layout/hList1"/>
    <dgm:cxn modelId="{A17C8E03-D1CC-486A-898D-7AD340724DBC}" type="presParOf" srcId="{2D5A599E-5913-45CA-B638-9365FD3DF8C7}" destId="{1542EE45-27CC-4D8A-A151-3B625CCD4E0D}" srcOrd="2" destOrd="0" presId="urn:microsoft.com/office/officeart/2005/8/layout/hList1"/>
    <dgm:cxn modelId="{59FCC62C-7AF5-481C-B3F8-E28A1F84A8F4}" type="presParOf" srcId="{1542EE45-27CC-4D8A-A151-3B625CCD4E0D}" destId="{189F8F04-E3B3-42D2-BB69-43A5FA2ED99D}" srcOrd="0" destOrd="0" presId="urn:microsoft.com/office/officeart/2005/8/layout/hList1"/>
    <dgm:cxn modelId="{8C4EA716-AC80-45EC-A8FF-7A524ED7536F}" type="presParOf" srcId="{1542EE45-27CC-4D8A-A151-3B625CCD4E0D}" destId="{8F6D0739-3B58-4C4B-88F9-6DFE6403C6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45B16-E3E6-4A2F-99E8-AC38AFAF86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432A78-CD36-4BB5-BA85-50817EB1AAA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разработке мер поддержки школ</a:t>
          </a:r>
        </a:p>
      </dgm:t>
    </dgm:pt>
    <dgm:pt modelId="{EEF0BD7A-11DC-475A-A5D9-5FD33159A951}" type="parTrans" cxnId="{B227DA74-FDD7-4B52-A795-BEB41B1A3B14}">
      <dgm:prSet/>
      <dgm:spPr/>
      <dgm:t>
        <a:bodyPr/>
        <a:lstStyle/>
        <a:p>
          <a:endParaRPr lang="ru-RU"/>
        </a:p>
      </dgm:t>
    </dgm:pt>
    <dgm:pt modelId="{D4504DF1-5747-42E6-9673-76507CC33F6B}" type="sibTrans" cxnId="{B227DA74-FDD7-4B52-A795-BEB41B1A3B14}">
      <dgm:prSet/>
      <dgm:spPr/>
      <dgm:t>
        <a:bodyPr/>
        <a:lstStyle/>
        <a:p>
          <a:endParaRPr lang="ru-RU"/>
        </a:p>
      </dgm:t>
    </dgm:pt>
    <dgm:pt modelId="{1835FD54-6704-4BE1-8423-CADAC11EC76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оказывает помощь в обеспечении инфраструктуры и ресурсов</a:t>
          </a:r>
        </a:p>
      </dgm:t>
    </dgm:pt>
    <dgm:pt modelId="{165574E3-77A3-41F3-BB67-E37C075FA75D}" type="parTrans" cxnId="{3BBD8943-AFA0-4271-A736-4F47C6758A45}">
      <dgm:prSet/>
      <dgm:spPr/>
      <dgm:t>
        <a:bodyPr/>
        <a:lstStyle/>
        <a:p>
          <a:endParaRPr lang="ru-RU"/>
        </a:p>
      </dgm:t>
    </dgm:pt>
    <dgm:pt modelId="{49BD6AD5-35AF-4AA3-B1E7-4577EC634B05}" type="sibTrans" cxnId="{3BBD8943-AFA0-4271-A736-4F47C6758A45}">
      <dgm:prSet/>
      <dgm:spPr/>
      <dgm:t>
        <a:bodyPr/>
        <a:lstStyle/>
        <a:p>
          <a:endParaRPr lang="ru-RU"/>
        </a:p>
      </dgm:t>
    </dgm:pt>
    <dgm:pt modelId="{DDA98103-C934-450E-BB99-0E5233F7794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мониторинг хода реализации программ развития школ</a:t>
          </a:r>
        </a:p>
      </dgm:t>
    </dgm:pt>
    <dgm:pt modelId="{2EFEDC9F-DBBA-42E1-87D6-F45E325FF4A0}" type="parTrans" cxnId="{B9588535-5EC1-4A69-AAE3-332EBBBC21D8}">
      <dgm:prSet/>
      <dgm:spPr/>
      <dgm:t>
        <a:bodyPr/>
        <a:lstStyle/>
        <a:p>
          <a:endParaRPr lang="ru-RU"/>
        </a:p>
      </dgm:t>
    </dgm:pt>
    <dgm:pt modelId="{1E70A23B-697C-4929-866A-CF2B12C7CE48}" type="sibTrans" cxnId="{B9588535-5EC1-4A69-AAE3-332EBBBC21D8}">
      <dgm:prSet/>
      <dgm:spPr/>
      <dgm:t>
        <a:bodyPr/>
        <a:lstStyle/>
        <a:p>
          <a:endParaRPr lang="ru-RU"/>
        </a:p>
      </dgm:t>
    </dgm:pt>
    <dgm:pt modelId="{7FED7B38-6AA2-4A9C-A2A7-67CB80E4D3C6}" type="pres">
      <dgm:prSet presAssocID="{99845B16-E3E6-4A2F-99E8-AC38AFAF86DF}" presName="Name0" presStyleCnt="0">
        <dgm:presLayoutVars>
          <dgm:chMax val="7"/>
          <dgm:chPref val="7"/>
          <dgm:dir/>
        </dgm:presLayoutVars>
      </dgm:prSet>
      <dgm:spPr/>
    </dgm:pt>
    <dgm:pt modelId="{D7C7A0B3-4BF8-4753-BC23-5A954B6DD012}" type="pres">
      <dgm:prSet presAssocID="{99845B16-E3E6-4A2F-99E8-AC38AFAF86DF}" presName="Name1" presStyleCnt="0"/>
      <dgm:spPr/>
    </dgm:pt>
    <dgm:pt modelId="{4CA67FDA-6B00-46E6-88F5-3FE8B0A69A73}" type="pres">
      <dgm:prSet presAssocID="{99845B16-E3E6-4A2F-99E8-AC38AFAF86DF}" presName="cycle" presStyleCnt="0"/>
      <dgm:spPr/>
    </dgm:pt>
    <dgm:pt modelId="{EFA175D2-1914-4262-B150-4EF23AAA2344}" type="pres">
      <dgm:prSet presAssocID="{99845B16-E3E6-4A2F-99E8-AC38AFAF86DF}" presName="srcNode" presStyleLbl="node1" presStyleIdx="0" presStyleCnt="3"/>
      <dgm:spPr/>
    </dgm:pt>
    <dgm:pt modelId="{A67912F8-C976-4EDF-AE45-A48795C86EEA}" type="pres">
      <dgm:prSet presAssocID="{99845B16-E3E6-4A2F-99E8-AC38AFAF86DF}" presName="conn" presStyleLbl="parChTrans1D2" presStyleIdx="0" presStyleCnt="1"/>
      <dgm:spPr/>
    </dgm:pt>
    <dgm:pt modelId="{4C39567D-59E0-4F9D-B9EF-00CBAFBA77AA}" type="pres">
      <dgm:prSet presAssocID="{99845B16-E3E6-4A2F-99E8-AC38AFAF86DF}" presName="extraNode" presStyleLbl="node1" presStyleIdx="0" presStyleCnt="3"/>
      <dgm:spPr/>
    </dgm:pt>
    <dgm:pt modelId="{F65B669D-11C0-41D2-A382-16B389520D1A}" type="pres">
      <dgm:prSet presAssocID="{99845B16-E3E6-4A2F-99E8-AC38AFAF86DF}" presName="dstNode" presStyleLbl="node1" presStyleIdx="0" presStyleCnt="3"/>
      <dgm:spPr/>
    </dgm:pt>
    <dgm:pt modelId="{5326F843-87FA-414C-A3CB-ACE6493F4A39}" type="pres">
      <dgm:prSet presAssocID="{76432A78-CD36-4BB5-BA85-50817EB1AAA6}" presName="text_1" presStyleLbl="node1" presStyleIdx="0" presStyleCnt="3">
        <dgm:presLayoutVars>
          <dgm:bulletEnabled val="1"/>
        </dgm:presLayoutVars>
      </dgm:prSet>
      <dgm:spPr/>
    </dgm:pt>
    <dgm:pt modelId="{C663E442-5E5E-4E9F-BD00-DD897BF855BC}" type="pres">
      <dgm:prSet presAssocID="{76432A78-CD36-4BB5-BA85-50817EB1AAA6}" presName="accent_1" presStyleCnt="0"/>
      <dgm:spPr/>
    </dgm:pt>
    <dgm:pt modelId="{21862079-C23F-4624-8155-85BE2BF40DA0}" type="pres">
      <dgm:prSet presAssocID="{76432A78-CD36-4BB5-BA85-50817EB1AAA6}" presName="accentRepeatNode" presStyleLbl="solidFgAcc1" presStyleIdx="0" presStyleCnt="3"/>
      <dgm:spPr>
        <a:ln>
          <a:solidFill>
            <a:srgbClr val="002060"/>
          </a:solidFill>
        </a:ln>
      </dgm:spPr>
    </dgm:pt>
    <dgm:pt modelId="{BE8F94CC-018D-402C-B4E2-4C41205A675A}" type="pres">
      <dgm:prSet presAssocID="{1835FD54-6704-4BE1-8423-CADAC11EC76D}" presName="text_2" presStyleLbl="node1" presStyleIdx="1" presStyleCnt="3">
        <dgm:presLayoutVars>
          <dgm:bulletEnabled val="1"/>
        </dgm:presLayoutVars>
      </dgm:prSet>
      <dgm:spPr/>
    </dgm:pt>
    <dgm:pt modelId="{BA50DC7B-4CD3-41D6-9FA1-14C21FD49CA6}" type="pres">
      <dgm:prSet presAssocID="{1835FD54-6704-4BE1-8423-CADAC11EC76D}" presName="accent_2" presStyleCnt="0"/>
      <dgm:spPr/>
    </dgm:pt>
    <dgm:pt modelId="{D5963774-13FE-4A2D-9036-8F6C5D7B5EF5}" type="pres">
      <dgm:prSet presAssocID="{1835FD54-6704-4BE1-8423-CADAC11EC76D}" presName="accentRepeatNode" presStyleLbl="solidFgAcc1" presStyleIdx="1" presStyleCnt="3"/>
      <dgm:spPr>
        <a:ln>
          <a:solidFill>
            <a:srgbClr val="002060"/>
          </a:solidFill>
        </a:ln>
      </dgm:spPr>
    </dgm:pt>
    <dgm:pt modelId="{2BAD04E1-51A4-4427-8D52-AA38E1071CDE}" type="pres">
      <dgm:prSet presAssocID="{DDA98103-C934-450E-BB99-0E5233F7794B}" presName="text_3" presStyleLbl="node1" presStyleIdx="2" presStyleCnt="3">
        <dgm:presLayoutVars>
          <dgm:bulletEnabled val="1"/>
        </dgm:presLayoutVars>
      </dgm:prSet>
      <dgm:spPr/>
    </dgm:pt>
    <dgm:pt modelId="{99DCC245-009A-4222-846E-5EFBB59167D3}" type="pres">
      <dgm:prSet presAssocID="{DDA98103-C934-450E-BB99-0E5233F7794B}" presName="accent_3" presStyleCnt="0"/>
      <dgm:spPr/>
    </dgm:pt>
    <dgm:pt modelId="{BC37CB2A-A99B-4EA8-8A2F-EBDDD4808AEA}" type="pres">
      <dgm:prSet presAssocID="{DDA98103-C934-450E-BB99-0E5233F7794B}" presName="accentRepeatNode" presStyleLbl="solidFgAcc1" presStyleIdx="2" presStyleCnt="3"/>
      <dgm:spPr>
        <a:ln>
          <a:solidFill>
            <a:srgbClr val="002060"/>
          </a:solidFill>
        </a:ln>
      </dgm:spPr>
    </dgm:pt>
  </dgm:ptLst>
  <dgm:cxnLst>
    <dgm:cxn modelId="{B9588535-5EC1-4A69-AAE3-332EBBBC21D8}" srcId="{99845B16-E3E6-4A2F-99E8-AC38AFAF86DF}" destId="{DDA98103-C934-450E-BB99-0E5233F7794B}" srcOrd="2" destOrd="0" parTransId="{2EFEDC9F-DBBA-42E1-87D6-F45E325FF4A0}" sibTransId="{1E70A23B-697C-4929-866A-CF2B12C7CE48}"/>
    <dgm:cxn modelId="{3BBD8943-AFA0-4271-A736-4F47C6758A45}" srcId="{99845B16-E3E6-4A2F-99E8-AC38AFAF86DF}" destId="{1835FD54-6704-4BE1-8423-CADAC11EC76D}" srcOrd="1" destOrd="0" parTransId="{165574E3-77A3-41F3-BB67-E37C075FA75D}" sibTransId="{49BD6AD5-35AF-4AA3-B1E7-4577EC634B05}"/>
    <dgm:cxn modelId="{209BB047-11D4-4FF0-8F59-B8830F520D09}" type="presOf" srcId="{1835FD54-6704-4BE1-8423-CADAC11EC76D}" destId="{BE8F94CC-018D-402C-B4E2-4C41205A675A}" srcOrd="0" destOrd="0" presId="urn:microsoft.com/office/officeart/2008/layout/VerticalCurvedList"/>
    <dgm:cxn modelId="{3ED3C249-BFB9-4956-9751-6EFC82C31004}" type="presOf" srcId="{D4504DF1-5747-42E6-9673-76507CC33F6B}" destId="{A67912F8-C976-4EDF-AE45-A48795C86EEA}" srcOrd="0" destOrd="0" presId="urn:microsoft.com/office/officeart/2008/layout/VerticalCurvedList"/>
    <dgm:cxn modelId="{9A12394B-9CD8-4192-BA00-7ADD3D6F85A9}" type="presOf" srcId="{99845B16-E3E6-4A2F-99E8-AC38AFAF86DF}" destId="{7FED7B38-6AA2-4A9C-A2A7-67CB80E4D3C6}" srcOrd="0" destOrd="0" presId="urn:microsoft.com/office/officeart/2008/layout/VerticalCurvedList"/>
    <dgm:cxn modelId="{98D3EF70-F885-4BF1-ABED-987F7EC6682D}" type="presOf" srcId="{DDA98103-C934-450E-BB99-0E5233F7794B}" destId="{2BAD04E1-51A4-4427-8D52-AA38E1071CDE}" srcOrd="0" destOrd="0" presId="urn:microsoft.com/office/officeart/2008/layout/VerticalCurvedList"/>
    <dgm:cxn modelId="{B227DA74-FDD7-4B52-A795-BEB41B1A3B14}" srcId="{99845B16-E3E6-4A2F-99E8-AC38AFAF86DF}" destId="{76432A78-CD36-4BB5-BA85-50817EB1AAA6}" srcOrd="0" destOrd="0" parTransId="{EEF0BD7A-11DC-475A-A5D9-5FD33159A951}" sibTransId="{D4504DF1-5747-42E6-9673-76507CC33F6B}"/>
    <dgm:cxn modelId="{2F9BBD96-B094-46AE-8B0D-CCE2D0C47E05}" type="presOf" srcId="{76432A78-CD36-4BB5-BA85-50817EB1AAA6}" destId="{5326F843-87FA-414C-A3CB-ACE6493F4A39}" srcOrd="0" destOrd="0" presId="urn:microsoft.com/office/officeart/2008/layout/VerticalCurvedList"/>
    <dgm:cxn modelId="{9E977822-31E8-4270-BD24-E2492CF459FA}" type="presParOf" srcId="{7FED7B38-6AA2-4A9C-A2A7-67CB80E4D3C6}" destId="{D7C7A0B3-4BF8-4753-BC23-5A954B6DD012}" srcOrd="0" destOrd="0" presId="urn:microsoft.com/office/officeart/2008/layout/VerticalCurvedList"/>
    <dgm:cxn modelId="{15BD5751-7543-49D8-AA8A-FA4EADD4C0E7}" type="presParOf" srcId="{D7C7A0B3-4BF8-4753-BC23-5A954B6DD012}" destId="{4CA67FDA-6B00-46E6-88F5-3FE8B0A69A73}" srcOrd="0" destOrd="0" presId="urn:microsoft.com/office/officeart/2008/layout/VerticalCurvedList"/>
    <dgm:cxn modelId="{B3ED2A3D-735F-4F9D-9700-CFBCE1D69B48}" type="presParOf" srcId="{4CA67FDA-6B00-46E6-88F5-3FE8B0A69A73}" destId="{EFA175D2-1914-4262-B150-4EF23AAA2344}" srcOrd="0" destOrd="0" presId="urn:microsoft.com/office/officeart/2008/layout/VerticalCurvedList"/>
    <dgm:cxn modelId="{6C60BB8D-24C9-4063-8FDD-8F50D9E6B253}" type="presParOf" srcId="{4CA67FDA-6B00-46E6-88F5-3FE8B0A69A73}" destId="{A67912F8-C976-4EDF-AE45-A48795C86EEA}" srcOrd="1" destOrd="0" presId="urn:microsoft.com/office/officeart/2008/layout/VerticalCurvedList"/>
    <dgm:cxn modelId="{5BE1E9CC-7518-4F60-A160-ABFDB4156996}" type="presParOf" srcId="{4CA67FDA-6B00-46E6-88F5-3FE8B0A69A73}" destId="{4C39567D-59E0-4F9D-B9EF-00CBAFBA77AA}" srcOrd="2" destOrd="0" presId="urn:microsoft.com/office/officeart/2008/layout/VerticalCurvedList"/>
    <dgm:cxn modelId="{1E345902-EAB6-4105-9CFF-A9CC79F7F4BA}" type="presParOf" srcId="{4CA67FDA-6B00-46E6-88F5-3FE8B0A69A73}" destId="{F65B669D-11C0-41D2-A382-16B389520D1A}" srcOrd="3" destOrd="0" presId="urn:microsoft.com/office/officeart/2008/layout/VerticalCurvedList"/>
    <dgm:cxn modelId="{A9CAEC05-4C6B-4D91-B026-2A12B163A3F9}" type="presParOf" srcId="{D7C7A0B3-4BF8-4753-BC23-5A954B6DD012}" destId="{5326F843-87FA-414C-A3CB-ACE6493F4A39}" srcOrd="1" destOrd="0" presId="urn:microsoft.com/office/officeart/2008/layout/VerticalCurvedList"/>
    <dgm:cxn modelId="{154B107E-F502-4317-B3BD-6BD3F715DB6C}" type="presParOf" srcId="{D7C7A0B3-4BF8-4753-BC23-5A954B6DD012}" destId="{C663E442-5E5E-4E9F-BD00-DD897BF855BC}" srcOrd="2" destOrd="0" presId="urn:microsoft.com/office/officeart/2008/layout/VerticalCurvedList"/>
    <dgm:cxn modelId="{EBA7D603-BBCD-4784-B579-76500CA3EF18}" type="presParOf" srcId="{C663E442-5E5E-4E9F-BD00-DD897BF855BC}" destId="{21862079-C23F-4624-8155-85BE2BF40DA0}" srcOrd="0" destOrd="0" presId="urn:microsoft.com/office/officeart/2008/layout/VerticalCurvedList"/>
    <dgm:cxn modelId="{C189F25F-24A3-49E0-A67D-911C972017E5}" type="presParOf" srcId="{D7C7A0B3-4BF8-4753-BC23-5A954B6DD012}" destId="{BE8F94CC-018D-402C-B4E2-4C41205A675A}" srcOrd="3" destOrd="0" presId="urn:microsoft.com/office/officeart/2008/layout/VerticalCurvedList"/>
    <dgm:cxn modelId="{A9E55330-8A47-41C5-BD06-C1618211CBBD}" type="presParOf" srcId="{D7C7A0B3-4BF8-4753-BC23-5A954B6DD012}" destId="{BA50DC7B-4CD3-41D6-9FA1-14C21FD49CA6}" srcOrd="4" destOrd="0" presId="urn:microsoft.com/office/officeart/2008/layout/VerticalCurvedList"/>
    <dgm:cxn modelId="{9F5FBEBC-2D71-467A-B081-A52BDB6C7A33}" type="presParOf" srcId="{BA50DC7B-4CD3-41D6-9FA1-14C21FD49CA6}" destId="{D5963774-13FE-4A2D-9036-8F6C5D7B5EF5}" srcOrd="0" destOrd="0" presId="urn:microsoft.com/office/officeart/2008/layout/VerticalCurvedList"/>
    <dgm:cxn modelId="{D8C3A6AC-7436-4532-B510-E296020ACAF6}" type="presParOf" srcId="{D7C7A0B3-4BF8-4753-BC23-5A954B6DD012}" destId="{2BAD04E1-51A4-4427-8D52-AA38E1071CDE}" srcOrd="5" destOrd="0" presId="urn:microsoft.com/office/officeart/2008/layout/VerticalCurvedList"/>
    <dgm:cxn modelId="{12251BC6-6EA4-42F5-BF4D-4F8E521A467B}" type="presParOf" srcId="{D7C7A0B3-4BF8-4753-BC23-5A954B6DD012}" destId="{99DCC245-009A-4222-846E-5EFBB59167D3}" srcOrd="6" destOrd="0" presId="urn:microsoft.com/office/officeart/2008/layout/VerticalCurvedList"/>
    <dgm:cxn modelId="{2EB51B22-7A18-4FE4-8E8B-888FE71B5B9F}" type="presParOf" srcId="{99DCC245-009A-4222-846E-5EFBB59167D3}" destId="{BC37CB2A-A99B-4EA8-8A2F-EBDDD4808A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5236A-7678-4B98-BD1C-DC5920D55BE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B92E7-9846-4D8A-BB18-DDAB6104D685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реализация программы развития школы, дорожной карты по реализации предусмотренных мер</a:t>
          </a:r>
        </a:p>
      </dgm:t>
    </dgm:pt>
    <dgm:pt modelId="{16601D5C-1ADB-4842-8DED-5C1DCA49B310}" type="parTrans" cxnId="{6E277096-8868-4406-B2F2-DFBB882A6A0B}">
      <dgm:prSet/>
      <dgm:spPr/>
      <dgm:t>
        <a:bodyPr/>
        <a:lstStyle/>
        <a:p>
          <a:endParaRPr lang="ru-RU"/>
        </a:p>
      </dgm:t>
    </dgm:pt>
    <dgm:pt modelId="{5D77B94B-62E1-4B6F-AF80-0F0AB61A996E}" type="sibTrans" cxnId="{6E277096-8868-4406-B2F2-DFBB882A6A0B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87DEBCB-B835-48EA-9F93-2D83D696DAA3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внутришкольных</a:t>
          </a: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механизмов преодоления факторов риска и проблемных зон</a:t>
          </a:r>
        </a:p>
      </dgm:t>
    </dgm:pt>
    <dgm:pt modelId="{76466DEB-5884-4DD9-BDB2-11A61CCB02DA}" type="parTrans" cxnId="{EA686E3F-E586-4050-938E-DF5F592227F2}">
      <dgm:prSet/>
      <dgm:spPr/>
      <dgm:t>
        <a:bodyPr/>
        <a:lstStyle/>
        <a:p>
          <a:endParaRPr lang="ru-RU"/>
        </a:p>
      </dgm:t>
    </dgm:pt>
    <dgm:pt modelId="{8C7431C9-D676-44C6-B2CE-C1F281F73EDB}" type="sibTrans" cxnId="{EA686E3F-E586-4050-938E-DF5F592227F2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8624E9B-1E04-4EC8-A9A3-A10339F3538E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школьного коллектива в совместную деятельность по преодолению рисков</a:t>
          </a:r>
        </a:p>
      </dgm:t>
    </dgm:pt>
    <dgm:pt modelId="{9623BABF-967C-41E0-94FC-AEE800823697}" type="parTrans" cxnId="{3ED6FC79-5C07-48B6-874B-27C803035BD0}">
      <dgm:prSet/>
      <dgm:spPr/>
      <dgm:t>
        <a:bodyPr/>
        <a:lstStyle/>
        <a:p>
          <a:endParaRPr lang="ru-RU"/>
        </a:p>
      </dgm:t>
    </dgm:pt>
    <dgm:pt modelId="{650E3857-F6D4-48F5-A9F4-AC107A4EDB14}" type="sibTrans" cxnId="{3ED6FC79-5C07-48B6-874B-27C803035BD0}">
      <dgm:prSet/>
      <dgm:spPr/>
      <dgm:t>
        <a:bodyPr/>
        <a:lstStyle/>
        <a:p>
          <a:endParaRPr lang="ru-RU"/>
        </a:p>
      </dgm:t>
    </dgm:pt>
    <dgm:pt modelId="{2050276F-4103-4D81-9F50-9D2F058EB64D}" type="pres">
      <dgm:prSet presAssocID="{3D65236A-7678-4B98-BD1C-DC5920D55BE9}" presName="outerComposite" presStyleCnt="0">
        <dgm:presLayoutVars>
          <dgm:chMax val="5"/>
          <dgm:dir/>
          <dgm:resizeHandles val="exact"/>
        </dgm:presLayoutVars>
      </dgm:prSet>
      <dgm:spPr/>
    </dgm:pt>
    <dgm:pt modelId="{F20E1307-117B-47F4-8555-4C2D0B8E85FD}" type="pres">
      <dgm:prSet presAssocID="{3D65236A-7678-4B98-BD1C-DC5920D55BE9}" presName="dummyMaxCanvas" presStyleCnt="0">
        <dgm:presLayoutVars/>
      </dgm:prSet>
      <dgm:spPr/>
    </dgm:pt>
    <dgm:pt modelId="{E62630F5-97CC-4514-8B9A-DAD79672ECD7}" type="pres">
      <dgm:prSet presAssocID="{3D65236A-7678-4B98-BD1C-DC5920D55BE9}" presName="ThreeNodes_1" presStyleLbl="node1" presStyleIdx="0" presStyleCnt="3" custLinFactNeighborX="-624">
        <dgm:presLayoutVars>
          <dgm:bulletEnabled val="1"/>
        </dgm:presLayoutVars>
      </dgm:prSet>
      <dgm:spPr/>
    </dgm:pt>
    <dgm:pt modelId="{C8097B1C-82E4-4AEE-9A8E-62357866AF4D}" type="pres">
      <dgm:prSet presAssocID="{3D65236A-7678-4B98-BD1C-DC5920D55BE9}" presName="ThreeNodes_2" presStyleLbl="node1" presStyleIdx="1" presStyleCnt="3">
        <dgm:presLayoutVars>
          <dgm:bulletEnabled val="1"/>
        </dgm:presLayoutVars>
      </dgm:prSet>
      <dgm:spPr/>
    </dgm:pt>
    <dgm:pt modelId="{60029248-0BA3-4444-A6CC-9C3DB9FA704C}" type="pres">
      <dgm:prSet presAssocID="{3D65236A-7678-4B98-BD1C-DC5920D55BE9}" presName="ThreeNodes_3" presStyleLbl="node1" presStyleIdx="2" presStyleCnt="3">
        <dgm:presLayoutVars>
          <dgm:bulletEnabled val="1"/>
        </dgm:presLayoutVars>
      </dgm:prSet>
      <dgm:spPr/>
    </dgm:pt>
    <dgm:pt modelId="{ECE1CD35-22C0-462C-90D3-C18EA5B2171A}" type="pres">
      <dgm:prSet presAssocID="{3D65236A-7678-4B98-BD1C-DC5920D55BE9}" presName="ThreeConn_1-2" presStyleLbl="fgAccFollowNode1" presStyleIdx="0" presStyleCnt="2">
        <dgm:presLayoutVars>
          <dgm:bulletEnabled val="1"/>
        </dgm:presLayoutVars>
      </dgm:prSet>
      <dgm:spPr/>
    </dgm:pt>
    <dgm:pt modelId="{790651CA-7738-4B98-A71F-E4F89F984F7F}" type="pres">
      <dgm:prSet presAssocID="{3D65236A-7678-4B98-BD1C-DC5920D55BE9}" presName="ThreeConn_2-3" presStyleLbl="fgAccFollowNode1" presStyleIdx="1" presStyleCnt="2" custLinFactNeighborX="2610">
        <dgm:presLayoutVars>
          <dgm:bulletEnabled val="1"/>
        </dgm:presLayoutVars>
      </dgm:prSet>
      <dgm:spPr/>
    </dgm:pt>
    <dgm:pt modelId="{57864E63-83FB-4266-96CE-98D690C61E75}" type="pres">
      <dgm:prSet presAssocID="{3D65236A-7678-4B98-BD1C-DC5920D55BE9}" presName="ThreeNodes_1_text" presStyleLbl="node1" presStyleIdx="2" presStyleCnt="3">
        <dgm:presLayoutVars>
          <dgm:bulletEnabled val="1"/>
        </dgm:presLayoutVars>
      </dgm:prSet>
      <dgm:spPr/>
    </dgm:pt>
    <dgm:pt modelId="{EEDF6D88-4D6E-4E3D-9D9B-C4EDAD76B54A}" type="pres">
      <dgm:prSet presAssocID="{3D65236A-7678-4B98-BD1C-DC5920D55BE9}" presName="ThreeNodes_2_text" presStyleLbl="node1" presStyleIdx="2" presStyleCnt="3">
        <dgm:presLayoutVars>
          <dgm:bulletEnabled val="1"/>
        </dgm:presLayoutVars>
      </dgm:prSet>
      <dgm:spPr/>
    </dgm:pt>
    <dgm:pt modelId="{A8E74A9D-28CD-4C4D-B30A-1AB85573D8D4}" type="pres">
      <dgm:prSet presAssocID="{3D65236A-7678-4B98-BD1C-DC5920D55BE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2F4C0D-AAF0-452B-995F-A4C13F360F3F}" type="presOf" srcId="{48624E9B-1E04-4EC8-A9A3-A10339F3538E}" destId="{60029248-0BA3-4444-A6CC-9C3DB9FA704C}" srcOrd="0" destOrd="0" presId="urn:microsoft.com/office/officeart/2005/8/layout/vProcess5"/>
    <dgm:cxn modelId="{BC3D1B1C-50CE-4D5D-8305-6718507E03A5}" type="presOf" srcId="{8C7431C9-D676-44C6-B2CE-C1F281F73EDB}" destId="{790651CA-7738-4B98-A71F-E4F89F984F7F}" srcOrd="0" destOrd="0" presId="urn:microsoft.com/office/officeart/2005/8/layout/vProcess5"/>
    <dgm:cxn modelId="{EA686E3F-E586-4050-938E-DF5F592227F2}" srcId="{3D65236A-7678-4B98-BD1C-DC5920D55BE9}" destId="{687DEBCB-B835-48EA-9F93-2D83D696DAA3}" srcOrd="1" destOrd="0" parTransId="{76466DEB-5884-4DD9-BDB2-11A61CCB02DA}" sibTransId="{8C7431C9-D676-44C6-B2CE-C1F281F73EDB}"/>
    <dgm:cxn modelId="{B166CD6C-7457-48A9-8127-955389DCE762}" type="presOf" srcId="{6A5B92E7-9846-4D8A-BB18-DDAB6104D685}" destId="{57864E63-83FB-4266-96CE-98D690C61E75}" srcOrd="1" destOrd="0" presId="urn:microsoft.com/office/officeart/2005/8/layout/vProcess5"/>
    <dgm:cxn modelId="{3ED6FC79-5C07-48B6-874B-27C803035BD0}" srcId="{3D65236A-7678-4B98-BD1C-DC5920D55BE9}" destId="{48624E9B-1E04-4EC8-A9A3-A10339F3538E}" srcOrd="2" destOrd="0" parTransId="{9623BABF-967C-41E0-94FC-AEE800823697}" sibTransId="{650E3857-F6D4-48F5-A9F4-AC107A4EDB14}"/>
    <dgm:cxn modelId="{60941E81-289C-41ED-9F8F-36F04465F686}" type="presOf" srcId="{5D77B94B-62E1-4B6F-AF80-0F0AB61A996E}" destId="{ECE1CD35-22C0-462C-90D3-C18EA5B2171A}" srcOrd="0" destOrd="0" presId="urn:microsoft.com/office/officeart/2005/8/layout/vProcess5"/>
    <dgm:cxn modelId="{3F1C5787-6DCD-4E6A-B38B-05CC7CA34743}" type="presOf" srcId="{687DEBCB-B835-48EA-9F93-2D83D696DAA3}" destId="{C8097B1C-82E4-4AEE-9A8E-62357866AF4D}" srcOrd="0" destOrd="0" presId="urn:microsoft.com/office/officeart/2005/8/layout/vProcess5"/>
    <dgm:cxn modelId="{6E277096-8868-4406-B2F2-DFBB882A6A0B}" srcId="{3D65236A-7678-4B98-BD1C-DC5920D55BE9}" destId="{6A5B92E7-9846-4D8A-BB18-DDAB6104D685}" srcOrd="0" destOrd="0" parTransId="{16601D5C-1ADB-4842-8DED-5C1DCA49B310}" sibTransId="{5D77B94B-62E1-4B6F-AF80-0F0AB61A996E}"/>
    <dgm:cxn modelId="{DB6CB9AA-D646-4E7D-A18F-9B6F1B72BDBB}" type="presOf" srcId="{687DEBCB-B835-48EA-9F93-2D83D696DAA3}" destId="{EEDF6D88-4D6E-4E3D-9D9B-C4EDAD76B54A}" srcOrd="1" destOrd="0" presId="urn:microsoft.com/office/officeart/2005/8/layout/vProcess5"/>
    <dgm:cxn modelId="{747898B9-9833-4200-BAC2-6000E4BFE9F8}" type="presOf" srcId="{6A5B92E7-9846-4D8A-BB18-DDAB6104D685}" destId="{E62630F5-97CC-4514-8B9A-DAD79672ECD7}" srcOrd="0" destOrd="0" presId="urn:microsoft.com/office/officeart/2005/8/layout/vProcess5"/>
    <dgm:cxn modelId="{03656DD2-BA17-4330-89B2-136BEC1BB771}" type="presOf" srcId="{48624E9B-1E04-4EC8-A9A3-A10339F3538E}" destId="{A8E74A9D-28CD-4C4D-B30A-1AB85573D8D4}" srcOrd="1" destOrd="0" presId="urn:microsoft.com/office/officeart/2005/8/layout/vProcess5"/>
    <dgm:cxn modelId="{7AC1B7D8-535B-4C5A-875B-A603BBA7FA5B}" type="presOf" srcId="{3D65236A-7678-4B98-BD1C-DC5920D55BE9}" destId="{2050276F-4103-4D81-9F50-9D2F058EB64D}" srcOrd="0" destOrd="0" presId="urn:microsoft.com/office/officeart/2005/8/layout/vProcess5"/>
    <dgm:cxn modelId="{2DD8C707-32DC-4240-B538-1BAE34490E45}" type="presParOf" srcId="{2050276F-4103-4D81-9F50-9D2F058EB64D}" destId="{F20E1307-117B-47F4-8555-4C2D0B8E85FD}" srcOrd="0" destOrd="0" presId="urn:microsoft.com/office/officeart/2005/8/layout/vProcess5"/>
    <dgm:cxn modelId="{A71A5F62-6068-410E-A073-D397092210A2}" type="presParOf" srcId="{2050276F-4103-4D81-9F50-9D2F058EB64D}" destId="{E62630F5-97CC-4514-8B9A-DAD79672ECD7}" srcOrd="1" destOrd="0" presId="urn:microsoft.com/office/officeart/2005/8/layout/vProcess5"/>
    <dgm:cxn modelId="{00563A71-EEBD-41BF-B769-355CA33AAE68}" type="presParOf" srcId="{2050276F-4103-4D81-9F50-9D2F058EB64D}" destId="{C8097B1C-82E4-4AEE-9A8E-62357866AF4D}" srcOrd="2" destOrd="0" presId="urn:microsoft.com/office/officeart/2005/8/layout/vProcess5"/>
    <dgm:cxn modelId="{CA81A0C2-D366-4C07-9CA0-D05EB93D1351}" type="presParOf" srcId="{2050276F-4103-4D81-9F50-9D2F058EB64D}" destId="{60029248-0BA3-4444-A6CC-9C3DB9FA704C}" srcOrd="3" destOrd="0" presId="urn:microsoft.com/office/officeart/2005/8/layout/vProcess5"/>
    <dgm:cxn modelId="{3FD84F61-A019-44B0-AD45-F9AFBDAFBEC7}" type="presParOf" srcId="{2050276F-4103-4D81-9F50-9D2F058EB64D}" destId="{ECE1CD35-22C0-462C-90D3-C18EA5B2171A}" srcOrd="4" destOrd="0" presId="urn:microsoft.com/office/officeart/2005/8/layout/vProcess5"/>
    <dgm:cxn modelId="{9AE78815-4F4E-49B3-A0FF-FE6631F99E22}" type="presParOf" srcId="{2050276F-4103-4D81-9F50-9D2F058EB64D}" destId="{790651CA-7738-4B98-A71F-E4F89F984F7F}" srcOrd="5" destOrd="0" presId="urn:microsoft.com/office/officeart/2005/8/layout/vProcess5"/>
    <dgm:cxn modelId="{AB12368A-FCFD-4476-B653-89328AE3639A}" type="presParOf" srcId="{2050276F-4103-4D81-9F50-9D2F058EB64D}" destId="{57864E63-83FB-4266-96CE-98D690C61E75}" srcOrd="6" destOrd="0" presId="urn:microsoft.com/office/officeart/2005/8/layout/vProcess5"/>
    <dgm:cxn modelId="{3C3979EF-A9AA-410F-A886-045285A40AD5}" type="presParOf" srcId="{2050276F-4103-4D81-9F50-9D2F058EB64D}" destId="{EEDF6D88-4D6E-4E3D-9D9B-C4EDAD76B54A}" srcOrd="7" destOrd="0" presId="urn:microsoft.com/office/officeart/2005/8/layout/vProcess5"/>
    <dgm:cxn modelId="{14392C65-9F61-4277-A5F3-1C2279BAE367}" type="presParOf" srcId="{2050276F-4103-4D81-9F50-9D2F058EB64D}" destId="{A8E74A9D-28CD-4C4D-B30A-1AB85573D8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3DCCC6-3950-43CB-8B0A-477725F0317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4717D-FAEB-466D-B66C-68D03566CDD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координатор</a:t>
          </a:r>
        </a:p>
      </dgm:t>
    </dgm:pt>
    <dgm:pt modelId="{0A2590EE-03FF-4A10-A6E4-93030AA72BE0}" type="parTrans" cxnId="{BB4684A7-5A8D-4586-88FB-A864B5DAF000}">
      <dgm:prSet/>
      <dgm:spPr/>
      <dgm:t>
        <a:bodyPr/>
        <a:lstStyle/>
        <a:p>
          <a:endParaRPr lang="ru-RU"/>
        </a:p>
      </dgm:t>
    </dgm:pt>
    <dgm:pt modelId="{7DF2E81B-A5EC-4433-B6B2-143AB1718BED}" type="sibTrans" cxnId="{BB4684A7-5A8D-4586-88FB-A864B5DAF000}">
      <dgm:prSet/>
      <dgm:spPr/>
      <dgm:t>
        <a:bodyPr/>
        <a:lstStyle/>
        <a:p>
          <a:endParaRPr lang="ru-RU"/>
        </a:p>
      </dgm:t>
    </dgm:pt>
    <dgm:pt modelId="{3F17EE5C-C203-41A5-AA12-AA238F86FE92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федеральным оператором</a:t>
          </a:r>
        </a:p>
      </dgm:t>
    </dgm:pt>
    <dgm:pt modelId="{7871B860-2390-4AFE-B80B-9B810342A9EC}" type="parTrans" cxnId="{341C7789-349C-44D8-8065-E6B82AE18779}">
      <dgm:prSet/>
      <dgm:spPr/>
      <dgm:t>
        <a:bodyPr/>
        <a:lstStyle/>
        <a:p>
          <a:endParaRPr lang="ru-RU"/>
        </a:p>
      </dgm:t>
    </dgm:pt>
    <dgm:pt modelId="{BF7816A0-03D6-49A1-A912-3BF7C095B556}" type="sibTrans" cxnId="{341C7789-349C-44D8-8065-E6B82AE18779}">
      <dgm:prSet/>
      <dgm:spPr/>
      <dgm:t>
        <a:bodyPr/>
        <a:lstStyle/>
        <a:p>
          <a:endParaRPr lang="ru-RU"/>
        </a:p>
      </dgm:t>
    </dgm:pt>
    <dgm:pt modelId="{7445B965-B94C-4626-AB18-F7E75871E6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/>
            <a:t>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координатор</a:t>
          </a:r>
        </a:p>
      </dgm:t>
    </dgm:pt>
    <dgm:pt modelId="{B962E91F-B44B-4E2F-85CC-FA324B2E533A}" type="parTrans" cxnId="{9D9F8B42-5477-4666-B2D9-BCA17F5267BC}">
      <dgm:prSet/>
      <dgm:spPr/>
      <dgm:t>
        <a:bodyPr/>
        <a:lstStyle/>
        <a:p>
          <a:endParaRPr lang="ru-RU"/>
        </a:p>
      </dgm:t>
    </dgm:pt>
    <dgm:pt modelId="{455FB46C-35C1-44C3-B89D-AD411D8ABC61}" type="sibTrans" cxnId="{9D9F8B42-5477-4666-B2D9-BCA17F5267BC}">
      <dgm:prSet/>
      <dgm:spPr/>
      <dgm:t>
        <a:bodyPr/>
        <a:lstStyle/>
        <a:p>
          <a:endParaRPr lang="ru-RU"/>
        </a:p>
      </dgm:t>
    </dgm:pt>
    <dgm:pt modelId="{B6D334EE-3A82-4A30-9207-CC1D3665103C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разработке мер поддержки школ</a:t>
          </a:r>
        </a:p>
      </dgm:t>
    </dgm:pt>
    <dgm:pt modelId="{4CEFBE9B-2B96-411A-B631-DA8518F6C425}" type="parTrans" cxnId="{0A3BB6FE-24D0-44C2-B82E-2FD3073870E9}">
      <dgm:prSet/>
      <dgm:spPr/>
      <dgm:t>
        <a:bodyPr/>
        <a:lstStyle/>
        <a:p>
          <a:endParaRPr lang="ru-RU"/>
        </a:p>
      </dgm:t>
    </dgm:pt>
    <dgm:pt modelId="{D5D0A4F1-9DBD-4096-B624-7AA482EEEA6E}" type="sibTrans" cxnId="{0A3BB6FE-24D0-44C2-B82E-2FD3073870E9}">
      <dgm:prSet/>
      <dgm:spPr/>
      <dgm:t>
        <a:bodyPr/>
        <a:lstStyle/>
        <a:p>
          <a:endParaRPr lang="ru-RU"/>
        </a:p>
      </dgm:t>
    </dgm:pt>
    <dgm:pt modelId="{B765C33D-20D6-431E-A4F8-C89B6ADFB8B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Кураторы и школы</a:t>
          </a:r>
        </a:p>
      </dgm:t>
    </dgm:pt>
    <dgm:pt modelId="{75E4D77C-4F7E-47B0-AE56-25D83B72615D}" type="parTrans" cxnId="{D373F729-0304-4666-A5CB-2DB14DB63676}">
      <dgm:prSet/>
      <dgm:spPr/>
      <dgm:t>
        <a:bodyPr/>
        <a:lstStyle/>
        <a:p>
          <a:endParaRPr lang="ru-RU"/>
        </a:p>
      </dgm:t>
    </dgm:pt>
    <dgm:pt modelId="{EFFB934A-4602-4274-AA7D-A86579AB4997}" type="sibTrans" cxnId="{D373F729-0304-4666-A5CB-2DB14DB63676}">
      <dgm:prSet/>
      <dgm:spPr/>
      <dgm:t>
        <a:bodyPr/>
        <a:lstStyle/>
        <a:p>
          <a:endParaRPr lang="ru-RU"/>
        </a:p>
      </dgm:t>
    </dgm:pt>
    <dgm:pt modelId="{CBF4C8C7-5370-49E5-B897-0F5E7BD280B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реализация программ развития школы, дорожной карты</a:t>
          </a:r>
        </a:p>
      </dgm:t>
    </dgm:pt>
    <dgm:pt modelId="{0B07FD09-5775-489F-AD22-2C5A453AA19E}" type="parTrans" cxnId="{B1C7092F-4ADD-4439-A7CF-39DFA36F6433}">
      <dgm:prSet/>
      <dgm:spPr/>
      <dgm:t>
        <a:bodyPr/>
        <a:lstStyle/>
        <a:p>
          <a:endParaRPr lang="ru-RU"/>
        </a:p>
      </dgm:t>
    </dgm:pt>
    <dgm:pt modelId="{3A020EDB-7D24-4A49-A34E-87530D45C0B9}" type="sibTrans" cxnId="{B1C7092F-4ADD-4439-A7CF-39DFA36F6433}">
      <dgm:prSet/>
      <dgm:spPr/>
      <dgm:t>
        <a:bodyPr/>
        <a:lstStyle/>
        <a:p>
          <a:endParaRPr lang="ru-RU"/>
        </a:p>
      </dgm:t>
    </dgm:pt>
    <dgm:pt modelId="{174B47F6-6A82-4283-B7D5-016270DB94B2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материалов участникам проекта</a:t>
          </a:r>
        </a:p>
      </dgm:t>
    </dgm:pt>
    <dgm:pt modelId="{97AAB76B-C4C5-47AD-A5EA-74C219332E8C}" type="parTrans" cxnId="{7254DA6C-2DC3-4D44-891E-C96ED012071F}">
      <dgm:prSet/>
      <dgm:spPr/>
      <dgm:t>
        <a:bodyPr/>
        <a:lstStyle/>
        <a:p>
          <a:endParaRPr lang="ru-RU"/>
        </a:p>
      </dgm:t>
    </dgm:pt>
    <dgm:pt modelId="{006AA886-4C07-487A-B52A-05C5BB66678B}" type="sibTrans" cxnId="{7254DA6C-2DC3-4D44-891E-C96ED012071F}">
      <dgm:prSet/>
      <dgm:spPr/>
      <dgm:t>
        <a:bodyPr/>
        <a:lstStyle/>
        <a:p>
          <a:endParaRPr lang="ru-RU"/>
        </a:p>
      </dgm:t>
    </dgm:pt>
    <dgm:pt modelId="{82862769-DC10-414C-8278-04AF9F5DB81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эффективности</a:t>
          </a:r>
        </a:p>
      </dgm:t>
    </dgm:pt>
    <dgm:pt modelId="{A7068067-D497-4045-A8B9-1605528585B1}" type="parTrans" cxnId="{CA6554C3-592C-4AD1-A2BE-F7B399D464CE}">
      <dgm:prSet/>
      <dgm:spPr/>
      <dgm:t>
        <a:bodyPr/>
        <a:lstStyle/>
        <a:p>
          <a:endParaRPr lang="ru-RU"/>
        </a:p>
      </dgm:t>
    </dgm:pt>
    <dgm:pt modelId="{4A47188A-528C-461A-8CDD-B4EDDC3690FF}" type="sibTrans" cxnId="{CA6554C3-592C-4AD1-A2BE-F7B399D464CE}">
      <dgm:prSet/>
      <dgm:spPr/>
      <dgm:t>
        <a:bodyPr/>
        <a:lstStyle/>
        <a:p>
          <a:endParaRPr lang="ru-RU"/>
        </a:p>
      </dgm:t>
    </dgm:pt>
    <dgm:pt modelId="{D2EFB24D-7F4B-4B5B-B9CF-E31F040A5CC2}">
      <dgm:prSet phldrT="[Текст]" custT="1"/>
      <dgm:spPr/>
      <dgm:t>
        <a:bodyPr/>
        <a:lstStyle/>
        <a:p>
          <a:r>
            <a: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ФИС ОКО</a:t>
          </a:r>
        </a:p>
      </dgm:t>
    </dgm:pt>
    <dgm:pt modelId="{A6180062-76B4-45DE-AE92-4B22234C9877}" type="parTrans" cxnId="{42D09257-5575-4624-A143-1D7AB9ACC249}">
      <dgm:prSet/>
      <dgm:spPr/>
      <dgm:t>
        <a:bodyPr/>
        <a:lstStyle/>
        <a:p>
          <a:endParaRPr lang="ru-RU"/>
        </a:p>
      </dgm:t>
    </dgm:pt>
    <dgm:pt modelId="{BD2DB6A7-7509-4269-9407-A9F389C42564}" type="sibTrans" cxnId="{42D09257-5575-4624-A143-1D7AB9ACC249}">
      <dgm:prSet/>
      <dgm:spPr/>
      <dgm:t>
        <a:bodyPr/>
        <a:lstStyle/>
        <a:p>
          <a:endParaRPr lang="ru-RU"/>
        </a:p>
      </dgm:t>
    </dgm:pt>
    <dgm:pt modelId="{CAC3600A-5633-4C00-AEE3-69CE73A30C41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обеспечении инфраструктуры и ресурсов</a:t>
          </a:r>
        </a:p>
      </dgm:t>
    </dgm:pt>
    <dgm:pt modelId="{180CB3F6-A00F-48EB-8553-344DC6E0744D}" type="parTrans" cxnId="{EEF510FE-0B47-4F29-B8F9-251416DFFB98}">
      <dgm:prSet/>
      <dgm:spPr/>
      <dgm:t>
        <a:bodyPr/>
        <a:lstStyle/>
        <a:p>
          <a:endParaRPr lang="ru-RU"/>
        </a:p>
      </dgm:t>
    </dgm:pt>
    <dgm:pt modelId="{8749BDDC-1650-49BC-810A-1CCE513A2A88}" type="sibTrans" cxnId="{EEF510FE-0B47-4F29-B8F9-251416DFFB98}">
      <dgm:prSet/>
      <dgm:spPr/>
      <dgm:t>
        <a:bodyPr/>
        <a:lstStyle/>
        <a:p>
          <a:endParaRPr lang="ru-RU"/>
        </a:p>
      </dgm:t>
    </dgm:pt>
    <dgm:pt modelId="{421D6221-762B-434A-969F-23D6D6CD2080}">
      <dgm:prSet phldrT="[Текст]" custT="1"/>
      <dgm:spPr/>
      <dgm:t>
        <a:bodyPr/>
        <a:lstStyle/>
        <a:p>
          <a:r>
            <a: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хода реализации программ развития</a:t>
          </a:r>
        </a:p>
      </dgm:t>
    </dgm:pt>
    <dgm:pt modelId="{1E615AE8-5E9F-4655-8A18-FF02DC662202}" type="parTrans" cxnId="{712593D1-1253-4189-858C-4628B6A0C168}">
      <dgm:prSet/>
      <dgm:spPr/>
      <dgm:t>
        <a:bodyPr/>
        <a:lstStyle/>
        <a:p>
          <a:endParaRPr lang="ru-RU"/>
        </a:p>
      </dgm:t>
    </dgm:pt>
    <dgm:pt modelId="{5F2020F1-A9D2-43D6-A9B9-1944383784A6}" type="sibTrans" cxnId="{712593D1-1253-4189-858C-4628B6A0C168}">
      <dgm:prSet/>
      <dgm:spPr/>
      <dgm:t>
        <a:bodyPr/>
        <a:lstStyle/>
        <a:p>
          <a:endParaRPr lang="ru-RU"/>
        </a:p>
      </dgm:t>
    </dgm:pt>
    <dgm:pt modelId="{B8BD0E3A-B640-4F6A-8D7A-CD4560D5530A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внутришкольных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механизмов преодоления факторов риска</a:t>
          </a:r>
        </a:p>
      </dgm:t>
    </dgm:pt>
    <dgm:pt modelId="{B95CA937-7CD0-490D-AA62-7E5CA8C16228}" type="parTrans" cxnId="{68252BEA-F30E-4C83-8E59-ACACFB74AF90}">
      <dgm:prSet/>
      <dgm:spPr/>
      <dgm:t>
        <a:bodyPr/>
        <a:lstStyle/>
        <a:p>
          <a:endParaRPr lang="ru-RU"/>
        </a:p>
      </dgm:t>
    </dgm:pt>
    <dgm:pt modelId="{D6A6B4A1-019A-4B41-AF69-73EF8B836A91}" type="sibTrans" cxnId="{68252BEA-F30E-4C83-8E59-ACACFB74AF90}">
      <dgm:prSet/>
      <dgm:spPr/>
      <dgm:t>
        <a:bodyPr/>
        <a:lstStyle/>
        <a:p>
          <a:endParaRPr lang="ru-RU"/>
        </a:p>
      </dgm:t>
    </dgm:pt>
    <dgm:pt modelId="{2B383F8C-74BE-43C5-8BCC-2F9B41E3A56A}">
      <dgm:prSet phldrT="[Текст]" custT="1"/>
      <dgm:spPr/>
      <dgm:t>
        <a:bodyPr/>
        <a:lstStyle/>
        <a:p>
          <a:r>
            <a: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ИС МЭДК</a:t>
          </a:r>
        </a:p>
      </dgm:t>
    </dgm:pt>
    <dgm:pt modelId="{6DC7B910-D838-4A87-B85E-5F3722C5675D}" type="parTrans" cxnId="{828C26CF-2720-4D57-8C67-5B61D58A0C33}">
      <dgm:prSet/>
      <dgm:spPr/>
      <dgm:t>
        <a:bodyPr/>
        <a:lstStyle/>
        <a:p>
          <a:endParaRPr lang="ru-RU"/>
        </a:p>
      </dgm:t>
    </dgm:pt>
    <dgm:pt modelId="{D08B1566-CA59-4EE5-B308-C8D69D105D6B}" type="sibTrans" cxnId="{828C26CF-2720-4D57-8C67-5B61D58A0C33}">
      <dgm:prSet/>
      <dgm:spPr/>
      <dgm:t>
        <a:bodyPr/>
        <a:lstStyle/>
        <a:p>
          <a:endParaRPr lang="ru-RU"/>
        </a:p>
      </dgm:t>
    </dgm:pt>
    <dgm:pt modelId="{DDC657E1-7CD4-4FB9-AC73-391934E38812}" type="pres">
      <dgm:prSet presAssocID="{DF3DCCC6-3950-43CB-8B0A-477725F03173}" presName="Name0" presStyleCnt="0">
        <dgm:presLayoutVars>
          <dgm:dir/>
          <dgm:animLvl val="lvl"/>
          <dgm:resizeHandles val="exact"/>
        </dgm:presLayoutVars>
      </dgm:prSet>
      <dgm:spPr/>
    </dgm:pt>
    <dgm:pt modelId="{4151B3F9-6E79-40B2-8F62-EDF4FA1E0645}" type="pres">
      <dgm:prSet presAssocID="{DF3DCCC6-3950-43CB-8B0A-477725F03173}" presName="tSp" presStyleCnt="0"/>
      <dgm:spPr/>
    </dgm:pt>
    <dgm:pt modelId="{D77CDD24-04E1-4E8C-AC32-32F44C85D593}" type="pres">
      <dgm:prSet presAssocID="{DF3DCCC6-3950-43CB-8B0A-477725F03173}" presName="bSp" presStyleCnt="0"/>
      <dgm:spPr/>
    </dgm:pt>
    <dgm:pt modelId="{7E1E2705-3D25-4587-BE6B-637B9BC7FF01}" type="pres">
      <dgm:prSet presAssocID="{DF3DCCC6-3950-43CB-8B0A-477725F03173}" presName="process" presStyleCnt="0"/>
      <dgm:spPr/>
    </dgm:pt>
    <dgm:pt modelId="{06B61588-8A54-406D-A809-AA8BBAF263B4}" type="pres">
      <dgm:prSet presAssocID="{3EB4717D-FAEB-466D-B66C-68D03566CDD8}" presName="composite1" presStyleCnt="0"/>
      <dgm:spPr/>
    </dgm:pt>
    <dgm:pt modelId="{A33B9E1E-2391-4B37-906B-00A5EB2252F9}" type="pres">
      <dgm:prSet presAssocID="{3EB4717D-FAEB-466D-B66C-68D03566CDD8}" presName="dummyNode1" presStyleLbl="node1" presStyleIdx="0" presStyleCnt="3"/>
      <dgm:spPr/>
    </dgm:pt>
    <dgm:pt modelId="{89E57BE6-63FC-4E99-A32F-2B25F0333BBD}" type="pres">
      <dgm:prSet presAssocID="{3EB4717D-FAEB-466D-B66C-68D03566CDD8}" presName="childNode1" presStyleLbl="bgAcc1" presStyleIdx="0" presStyleCnt="3" custScaleY="121347" custLinFactNeighborX="-598" custLinFactNeighborY="-23907">
        <dgm:presLayoutVars>
          <dgm:bulletEnabled val="1"/>
        </dgm:presLayoutVars>
      </dgm:prSet>
      <dgm:spPr/>
    </dgm:pt>
    <dgm:pt modelId="{88C66B96-DAA1-44AE-BF98-E1838DC40A73}" type="pres">
      <dgm:prSet presAssocID="{3EB4717D-FAEB-466D-B66C-68D03566CDD8}" presName="childNode1tx" presStyleLbl="bgAcc1" presStyleIdx="0" presStyleCnt="3">
        <dgm:presLayoutVars>
          <dgm:bulletEnabled val="1"/>
        </dgm:presLayoutVars>
      </dgm:prSet>
      <dgm:spPr/>
    </dgm:pt>
    <dgm:pt modelId="{32ED42B2-6E4F-4256-A631-8B55F5DB3502}" type="pres">
      <dgm:prSet presAssocID="{3EB4717D-FAEB-466D-B66C-68D03566CDD8}" presName="parentNode1" presStyleLbl="node1" presStyleIdx="0" presStyleCnt="3" custLinFactNeighborX="-3361" custLinFactNeighborY="18595">
        <dgm:presLayoutVars>
          <dgm:chMax val="1"/>
          <dgm:bulletEnabled val="1"/>
        </dgm:presLayoutVars>
      </dgm:prSet>
      <dgm:spPr/>
    </dgm:pt>
    <dgm:pt modelId="{7241DA13-7F44-484A-8F71-1DB369603C24}" type="pres">
      <dgm:prSet presAssocID="{3EB4717D-FAEB-466D-B66C-68D03566CDD8}" presName="connSite1" presStyleCnt="0"/>
      <dgm:spPr/>
    </dgm:pt>
    <dgm:pt modelId="{49BAAA7A-94D5-47D7-ABE9-1FB60DE03582}" type="pres">
      <dgm:prSet presAssocID="{7DF2E81B-A5EC-4433-B6B2-143AB1718BED}" presName="Name9" presStyleLbl="sibTrans2D1" presStyleIdx="0" presStyleCnt="2"/>
      <dgm:spPr/>
    </dgm:pt>
    <dgm:pt modelId="{07D9C41B-4CD9-4A0D-8010-1583D886776E}" type="pres">
      <dgm:prSet presAssocID="{7445B965-B94C-4626-AB18-F7E75871E60B}" presName="composite2" presStyleCnt="0"/>
      <dgm:spPr/>
    </dgm:pt>
    <dgm:pt modelId="{2E2DB7BE-6D22-475F-9EC5-7CDB5E5503E1}" type="pres">
      <dgm:prSet presAssocID="{7445B965-B94C-4626-AB18-F7E75871E60B}" presName="dummyNode2" presStyleLbl="node1" presStyleIdx="0" presStyleCnt="3"/>
      <dgm:spPr/>
    </dgm:pt>
    <dgm:pt modelId="{9E60B377-3434-4A02-9F48-9DCD386367FA}" type="pres">
      <dgm:prSet presAssocID="{7445B965-B94C-4626-AB18-F7E75871E60B}" presName="childNode2" presStyleLbl="bgAcc1" presStyleIdx="1" presStyleCnt="3" custScaleY="139874" custLinFactNeighborX="3558" custLinFactNeighborY="-34720">
        <dgm:presLayoutVars>
          <dgm:bulletEnabled val="1"/>
        </dgm:presLayoutVars>
      </dgm:prSet>
      <dgm:spPr/>
    </dgm:pt>
    <dgm:pt modelId="{AF7A112D-4358-4DAF-9017-533CCECA1CEF}" type="pres">
      <dgm:prSet presAssocID="{7445B965-B94C-4626-AB18-F7E75871E60B}" presName="childNode2tx" presStyleLbl="bgAcc1" presStyleIdx="1" presStyleCnt="3">
        <dgm:presLayoutVars>
          <dgm:bulletEnabled val="1"/>
        </dgm:presLayoutVars>
      </dgm:prSet>
      <dgm:spPr/>
    </dgm:pt>
    <dgm:pt modelId="{52FDE3BC-2704-4928-B70E-9608D9EDF560}" type="pres">
      <dgm:prSet presAssocID="{7445B965-B94C-4626-AB18-F7E75871E60B}" presName="parentNode2" presStyleLbl="node1" presStyleIdx="1" presStyleCnt="3" custLinFactY="-7898" custLinFactNeighborX="2759" custLinFactNeighborY="-100000">
        <dgm:presLayoutVars>
          <dgm:chMax val="0"/>
          <dgm:bulletEnabled val="1"/>
        </dgm:presLayoutVars>
      </dgm:prSet>
      <dgm:spPr/>
    </dgm:pt>
    <dgm:pt modelId="{9D566583-CA41-4857-9B34-B20C411E8DB9}" type="pres">
      <dgm:prSet presAssocID="{7445B965-B94C-4626-AB18-F7E75871E60B}" presName="connSite2" presStyleCnt="0"/>
      <dgm:spPr/>
    </dgm:pt>
    <dgm:pt modelId="{ABCDADE7-7566-4850-9983-7344F09FAFE6}" type="pres">
      <dgm:prSet presAssocID="{455FB46C-35C1-44C3-B89D-AD411D8ABC61}" presName="Name18" presStyleLbl="sibTrans2D1" presStyleIdx="1" presStyleCnt="2"/>
      <dgm:spPr/>
    </dgm:pt>
    <dgm:pt modelId="{D49E7D17-C7C6-4627-B8EF-483BFC127BB7}" type="pres">
      <dgm:prSet presAssocID="{B765C33D-20D6-431E-A4F8-C89B6ADFB8BF}" presName="composite1" presStyleCnt="0"/>
      <dgm:spPr/>
    </dgm:pt>
    <dgm:pt modelId="{CB247DC7-E6AD-425A-9DC9-A2BB3B7DCCAB}" type="pres">
      <dgm:prSet presAssocID="{B765C33D-20D6-431E-A4F8-C89B6ADFB8BF}" presName="dummyNode1" presStyleLbl="node1" presStyleIdx="1" presStyleCnt="3"/>
      <dgm:spPr/>
    </dgm:pt>
    <dgm:pt modelId="{9ED43179-9A6B-4403-965F-0DBC155441ED}" type="pres">
      <dgm:prSet presAssocID="{B765C33D-20D6-431E-A4F8-C89B6ADFB8BF}" presName="childNode1" presStyleLbl="bgAcc1" presStyleIdx="2" presStyleCnt="3" custScaleX="119180" custScaleY="136055" custLinFactNeighborX="-1793" custLinFactNeighborY="-18112">
        <dgm:presLayoutVars>
          <dgm:bulletEnabled val="1"/>
        </dgm:presLayoutVars>
      </dgm:prSet>
      <dgm:spPr/>
    </dgm:pt>
    <dgm:pt modelId="{ADA79893-D904-432F-9D8F-7EC7B063DCE8}" type="pres">
      <dgm:prSet presAssocID="{B765C33D-20D6-431E-A4F8-C89B6ADFB8BF}" presName="childNode1tx" presStyleLbl="bgAcc1" presStyleIdx="2" presStyleCnt="3">
        <dgm:presLayoutVars>
          <dgm:bulletEnabled val="1"/>
        </dgm:presLayoutVars>
      </dgm:prSet>
      <dgm:spPr/>
    </dgm:pt>
    <dgm:pt modelId="{DE849895-13E1-4EEA-9840-3B7CB48DCC26}" type="pres">
      <dgm:prSet presAssocID="{B765C33D-20D6-431E-A4F8-C89B6ADFB8BF}" presName="parentNode1" presStyleLbl="node1" presStyleIdx="2" presStyleCnt="3" custScaleX="91158" custLinFactNeighborX="-5971" custLinFactNeighborY="33488">
        <dgm:presLayoutVars>
          <dgm:chMax val="1"/>
          <dgm:bulletEnabled val="1"/>
        </dgm:presLayoutVars>
      </dgm:prSet>
      <dgm:spPr/>
    </dgm:pt>
    <dgm:pt modelId="{A36B2B12-3A3A-4776-80D1-5AB2220414FA}" type="pres">
      <dgm:prSet presAssocID="{B765C33D-20D6-431E-A4F8-C89B6ADFB8BF}" presName="connSite1" presStyleCnt="0"/>
      <dgm:spPr/>
    </dgm:pt>
  </dgm:ptLst>
  <dgm:cxnLst>
    <dgm:cxn modelId="{1A4AB313-C9EC-4C5E-86F6-65AA0D208100}" type="presOf" srcId="{CAC3600A-5633-4C00-AEE3-69CE73A30C41}" destId="{AF7A112D-4358-4DAF-9017-533CCECA1CEF}" srcOrd="1" destOrd="1" presId="urn:microsoft.com/office/officeart/2005/8/layout/hProcess4"/>
    <dgm:cxn modelId="{20ABB414-E62F-4B35-8561-C046FE8796E6}" type="presOf" srcId="{DF3DCCC6-3950-43CB-8B0A-477725F03173}" destId="{DDC657E1-7CD4-4FB9-AC73-391934E38812}" srcOrd="0" destOrd="0" presId="urn:microsoft.com/office/officeart/2005/8/layout/hProcess4"/>
    <dgm:cxn modelId="{35C22B15-5334-41F6-AD63-FC6FF149C392}" type="presOf" srcId="{2B383F8C-74BE-43C5-8BCC-2F9B41E3A56A}" destId="{9ED43179-9A6B-4403-965F-0DBC155441ED}" srcOrd="0" destOrd="2" presId="urn:microsoft.com/office/officeart/2005/8/layout/hProcess4"/>
    <dgm:cxn modelId="{8CDD5718-D94C-46A1-AFB8-0FFF56E1242E}" type="presOf" srcId="{CAC3600A-5633-4C00-AEE3-69CE73A30C41}" destId="{9E60B377-3434-4A02-9F48-9DCD386367FA}" srcOrd="0" destOrd="1" presId="urn:microsoft.com/office/officeart/2005/8/layout/hProcess4"/>
    <dgm:cxn modelId="{070CD922-24E6-478E-9983-56E38864FF4C}" type="presOf" srcId="{421D6221-762B-434A-969F-23D6D6CD2080}" destId="{9E60B377-3434-4A02-9F48-9DCD386367FA}" srcOrd="0" destOrd="2" presId="urn:microsoft.com/office/officeart/2005/8/layout/hProcess4"/>
    <dgm:cxn modelId="{71170525-76B2-42D2-9BCD-EDDD9790BA6F}" type="presOf" srcId="{B765C33D-20D6-431E-A4F8-C89B6ADFB8BF}" destId="{DE849895-13E1-4EEA-9840-3B7CB48DCC26}" srcOrd="0" destOrd="0" presId="urn:microsoft.com/office/officeart/2005/8/layout/hProcess4"/>
    <dgm:cxn modelId="{A8F52C25-0C04-42A0-B3BF-CD0FC8FE914A}" type="presOf" srcId="{7445B965-B94C-4626-AB18-F7E75871E60B}" destId="{52FDE3BC-2704-4928-B70E-9608D9EDF560}" srcOrd="0" destOrd="0" presId="urn:microsoft.com/office/officeart/2005/8/layout/hProcess4"/>
    <dgm:cxn modelId="{D373F729-0304-4666-A5CB-2DB14DB63676}" srcId="{DF3DCCC6-3950-43CB-8B0A-477725F03173}" destId="{B765C33D-20D6-431E-A4F8-C89B6ADFB8BF}" srcOrd="2" destOrd="0" parTransId="{75E4D77C-4F7E-47B0-AE56-25D83B72615D}" sibTransId="{EFFB934A-4602-4274-AA7D-A86579AB4997}"/>
    <dgm:cxn modelId="{B1C7092F-4ADD-4439-A7CF-39DFA36F6433}" srcId="{B765C33D-20D6-431E-A4F8-C89B6ADFB8BF}" destId="{CBF4C8C7-5370-49E5-B897-0F5E7BD280B9}" srcOrd="0" destOrd="0" parTransId="{0B07FD09-5775-489F-AD22-2C5A453AA19E}" sibTransId="{3A020EDB-7D24-4A49-A34E-87530D45C0B9}"/>
    <dgm:cxn modelId="{95862B3B-A885-413D-9924-C5050484D5C2}" type="presOf" srcId="{B8BD0E3A-B640-4F6A-8D7A-CD4560D5530A}" destId="{ADA79893-D904-432F-9D8F-7EC7B063DCE8}" srcOrd="1" destOrd="1" presId="urn:microsoft.com/office/officeart/2005/8/layout/hProcess4"/>
    <dgm:cxn modelId="{3481803D-8A44-4D9D-9B5E-4B8CA7389225}" type="presOf" srcId="{B6D334EE-3A82-4A30-9207-CC1D3665103C}" destId="{AF7A112D-4358-4DAF-9017-533CCECA1CEF}" srcOrd="1" destOrd="0" presId="urn:microsoft.com/office/officeart/2005/8/layout/hProcess4"/>
    <dgm:cxn modelId="{AA1BD75B-0FD3-4BD1-B2BB-088CB28B1C96}" type="presOf" srcId="{D2EFB24D-7F4B-4B5B-B9CF-E31F040A5CC2}" destId="{88C66B96-DAA1-44AE-BF98-E1838DC40A73}" srcOrd="1" destOrd="3" presId="urn:microsoft.com/office/officeart/2005/8/layout/hProcess4"/>
    <dgm:cxn modelId="{7DAA1460-0512-4E56-B90C-732725543C03}" type="presOf" srcId="{82862769-DC10-414C-8278-04AF9F5DB817}" destId="{89E57BE6-63FC-4E99-A32F-2B25F0333BBD}" srcOrd="0" destOrd="2" presId="urn:microsoft.com/office/officeart/2005/8/layout/hProcess4"/>
    <dgm:cxn modelId="{9E105562-F5A2-4F42-B2B8-AD9D44208C5D}" type="presOf" srcId="{421D6221-762B-434A-969F-23D6D6CD2080}" destId="{AF7A112D-4358-4DAF-9017-533CCECA1CEF}" srcOrd="1" destOrd="2" presId="urn:microsoft.com/office/officeart/2005/8/layout/hProcess4"/>
    <dgm:cxn modelId="{9D9F8B42-5477-4666-B2D9-BCA17F5267BC}" srcId="{DF3DCCC6-3950-43CB-8B0A-477725F03173}" destId="{7445B965-B94C-4626-AB18-F7E75871E60B}" srcOrd="1" destOrd="0" parTransId="{B962E91F-B44B-4E2F-85CC-FA324B2E533A}" sibTransId="{455FB46C-35C1-44C3-B89D-AD411D8ABC61}"/>
    <dgm:cxn modelId="{A8D99143-63F2-4B39-8A73-105A5A44B5DC}" type="presOf" srcId="{B6D334EE-3A82-4A30-9207-CC1D3665103C}" destId="{9E60B377-3434-4A02-9F48-9DCD386367FA}" srcOrd="0" destOrd="0" presId="urn:microsoft.com/office/officeart/2005/8/layout/hProcess4"/>
    <dgm:cxn modelId="{10FBA444-46A9-45F5-92B1-085E1A0593F2}" type="presOf" srcId="{B8BD0E3A-B640-4F6A-8D7A-CD4560D5530A}" destId="{9ED43179-9A6B-4403-965F-0DBC155441ED}" srcOrd="0" destOrd="1" presId="urn:microsoft.com/office/officeart/2005/8/layout/hProcess4"/>
    <dgm:cxn modelId="{5821194C-2597-43E8-B33D-1B0C0FFC584F}" type="presOf" srcId="{2B383F8C-74BE-43C5-8BCC-2F9B41E3A56A}" destId="{ADA79893-D904-432F-9D8F-7EC7B063DCE8}" srcOrd="1" destOrd="2" presId="urn:microsoft.com/office/officeart/2005/8/layout/hProcess4"/>
    <dgm:cxn modelId="{7254DA6C-2DC3-4D44-891E-C96ED012071F}" srcId="{3EB4717D-FAEB-466D-B66C-68D03566CDD8}" destId="{174B47F6-6A82-4283-B7D5-016270DB94B2}" srcOrd="1" destOrd="0" parTransId="{97AAB76B-C4C5-47AD-A5EA-74C219332E8C}" sibTransId="{006AA886-4C07-487A-B52A-05C5BB66678B}"/>
    <dgm:cxn modelId="{93740254-E326-4A16-A684-67478125121E}" type="presOf" srcId="{CBF4C8C7-5370-49E5-B897-0F5E7BD280B9}" destId="{ADA79893-D904-432F-9D8F-7EC7B063DCE8}" srcOrd="1" destOrd="0" presId="urn:microsoft.com/office/officeart/2005/8/layout/hProcess4"/>
    <dgm:cxn modelId="{A8AB4155-FC93-4FB4-A1A1-8DB736C13A19}" type="presOf" srcId="{3F17EE5C-C203-41A5-AA12-AA238F86FE92}" destId="{89E57BE6-63FC-4E99-A32F-2B25F0333BBD}" srcOrd="0" destOrd="0" presId="urn:microsoft.com/office/officeart/2005/8/layout/hProcess4"/>
    <dgm:cxn modelId="{87D57D57-BC9A-4B33-8C4B-6F506DE5F743}" type="presOf" srcId="{455FB46C-35C1-44C3-B89D-AD411D8ABC61}" destId="{ABCDADE7-7566-4850-9983-7344F09FAFE6}" srcOrd="0" destOrd="0" presId="urn:microsoft.com/office/officeart/2005/8/layout/hProcess4"/>
    <dgm:cxn modelId="{42D09257-5575-4624-A143-1D7AB9ACC249}" srcId="{3EB4717D-FAEB-466D-B66C-68D03566CDD8}" destId="{D2EFB24D-7F4B-4B5B-B9CF-E31F040A5CC2}" srcOrd="3" destOrd="0" parTransId="{A6180062-76B4-45DE-AE92-4B22234C9877}" sibTransId="{BD2DB6A7-7509-4269-9407-A9F389C42564}"/>
    <dgm:cxn modelId="{341C7789-349C-44D8-8065-E6B82AE18779}" srcId="{3EB4717D-FAEB-466D-B66C-68D03566CDD8}" destId="{3F17EE5C-C203-41A5-AA12-AA238F86FE92}" srcOrd="0" destOrd="0" parTransId="{7871B860-2390-4AFE-B80B-9B810342A9EC}" sibTransId="{BF7816A0-03D6-49A1-A912-3BF7C095B556}"/>
    <dgm:cxn modelId="{80FF8994-B65F-4AE8-8262-B518E19A7B9D}" type="presOf" srcId="{D2EFB24D-7F4B-4B5B-B9CF-E31F040A5CC2}" destId="{89E57BE6-63FC-4E99-A32F-2B25F0333BBD}" srcOrd="0" destOrd="3" presId="urn:microsoft.com/office/officeart/2005/8/layout/hProcess4"/>
    <dgm:cxn modelId="{D6699897-F35D-4561-AE86-858F0330D8DD}" type="presOf" srcId="{82862769-DC10-414C-8278-04AF9F5DB817}" destId="{88C66B96-DAA1-44AE-BF98-E1838DC40A73}" srcOrd="1" destOrd="2" presId="urn:microsoft.com/office/officeart/2005/8/layout/hProcess4"/>
    <dgm:cxn modelId="{0111C0A0-8D4F-437C-A4B8-A95BAE4F0051}" type="presOf" srcId="{174B47F6-6A82-4283-B7D5-016270DB94B2}" destId="{88C66B96-DAA1-44AE-BF98-E1838DC40A73}" srcOrd="1" destOrd="1" presId="urn:microsoft.com/office/officeart/2005/8/layout/hProcess4"/>
    <dgm:cxn modelId="{BB4684A7-5A8D-4586-88FB-A864B5DAF000}" srcId="{DF3DCCC6-3950-43CB-8B0A-477725F03173}" destId="{3EB4717D-FAEB-466D-B66C-68D03566CDD8}" srcOrd="0" destOrd="0" parTransId="{0A2590EE-03FF-4A10-A6E4-93030AA72BE0}" sibTransId="{7DF2E81B-A5EC-4433-B6B2-143AB1718BED}"/>
    <dgm:cxn modelId="{F496A6AD-CC90-4042-98B7-F2B2F4FDE44F}" type="presOf" srcId="{3F17EE5C-C203-41A5-AA12-AA238F86FE92}" destId="{88C66B96-DAA1-44AE-BF98-E1838DC40A73}" srcOrd="1" destOrd="0" presId="urn:microsoft.com/office/officeart/2005/8/layout/hProcess4"/>
    <dgm:cxn modelId="{9EFE4AB8-DCDF-4C61-A529-D44104E8764B}" type="presOf" srcId="{174B47F6-6A82-4283-B7D5-016270DB94B2}" destId="{89E57BE6-63FC-4E99-A32F-2B25F0333BBD}" srcOrd="0" destOrd="1" presId="urn:microsoft.com/office/officeart/2005/8/layout/hProcess4"/>
    <dgm:cxn modelId="{CA6554C3-592C-4AD1-A2BE-F7B399D464CE}" srcId="{3EB4717D-FAEB-466D-B66C-68D03566CDD8}" destId="{82862769-DC10-414C-8278-04AF9F5DB817}" srcOrd="2" destOrd="0" parTransId="{A7068067-D497-4045-A8B9-1605528585B1}" sibTransId="{4A47188A-528C-461A-8CDD-B4EDDC3690FF}"/>
    <dgm:cxn modelId="{CAFB93CE-2021-4E23-9523-72C7751B730C}" type="presOf" srcId="{3EB4717D-FAEB-466D-B66C-68D03566CDD8}" destId="{32ED42B2-6E4F-4256-A631-8B55F5DB3502}" srcOrd="0" destOrd="0" presId="urn:microsoft.com/office/officeart/2005/8/layout/hProcess4"/>
    <dgm:cxn modelId="{828C26CF-2720-4D57-8C67-5B61D58A0C33}" srcId="{B765C33D-20D6-431E-A4F8-C89B6ADFB8BF}" destId="{2B383F8C-74BE-43C5-8BCC-2F9B41E3A56A}" srcOrd="2" destOrd="0" parTransId="{6DC7B910-D838-4A87-B85E-5F3722C5675D}" sibTransId="{D08B1566-CA59-4EE5-B308-C8D69D105D6B}"/>
    <dgm:cxn modelId="{712593D1-1253-4189-858C-4628B6A0C168}" srcId="{7445B965-B94C-4626-AB18-F7E75871E60B}" destId="{421D6221-762B-434A-969F-23D6D6CD2080}" srcOrd="2" destOrd="0" parTransId="{1E615AE8-5E9F-4655-8A18-FF02DC662202}" sibTransId="{5F2020F1-A9D2-43D6-A9B9-1944383784A6}"/>
    <dgm:cxn modelId="{74812CE0-A442-4F4B-B028-6925D0620E0B}" type="presOf" srcId="{CBF4C8C7-5370-49E5-B897-0F5E7BD280B9}" destId="{9ED43179-9A6B-4403-965F-0DBC155441ED}" srcOrd="0" destOrd="0" presId="urn:microsoft.com/office/officeart/2005/8/layout/hProcess4"/>
    <dgm:cxn modelId="{68252BEA-F30E-4C83-8E59-ACACFB74AF90}" srcId="{B765C33D-20D6-431E-A4F8-C89B6ADFB8BF}" destId="{B8BD0E3A-B640-4F6A-8D7A-CD4560D5530A}" srcOrd="1" destOrd="0" parTransId="{B95CA937-7CD0-490D-AA62-7E5CA8C16228}" sibTransId="{D6A6B4A1-019A-4B41-AF69-73EF8B836A91}"/>
    <dgm:cxn modelId="{EEF510FE-0B47-4F29-B8F9-251416DFFB98}" srcId="{7445B965-B94C-4626-AB18-F7E75871E60B}" destId="{CAC3600A-5633-4C00-AEE3-69CE73A30C41}" srcOrd="1" destOrd="0" parTransId="{180CB3F6-A00F-48EB-8553-344DC6E0744D}" sibTransId="{8749BDDC-1650-49BC-810A-1CCE513A2A88}"/>
    <dgm:cxn modelId="{0A3BB6FE-24D0-44C2-B82E-2FD3073870E9}" srcId="{7445B965-B94C-4626-AB18-F7E75871E60B}" destId="{B6D334EE-3A82-4A30-9207-CC1D3665103C}" srcOrd="0" destOrd="0" parTransId="{4CEFBE9B-2B96-411A-B631-DA8518F6C425}" sibTransId="{D5D0A4F1-9DBD-4096-B624-7AA482EEEA6E}"/>
    <dgm:cxn modelId="{61F7A2FF-7FE7-44FE-BD0E-09E6EB49DB4C}" type="presOf" srcId="{7DF2E81B-A5EC-4433-B6B2-143AB1718BED}" destId="{49BAAA7A-94D5-47D7-ABE9-1FB60DE03582}" srcOrd="0" destOrd="0" presId="urn:microsoft.com/office/officeart/2005/8/layout/hProcess4"/>
    <dgm:cxn modelId="{FB2BA095-7644-4B8E-90CB-F75B79F1F642}" type="presParOf" srcId="{DDC657E1-7CD4-4FB9-AC73-391934E38812}" destId="{4151B3F9-6E79-40B2-8F62-EDF4FA1E0645}" srcOrd="0" destOrd="0" presId="urn:microsoft.com/office/officeart/2005/8/layout/hProcess4"/>
    <dgm:cxn modelId="{05803FD8-57C3-405D-B3AB-57EF58F31F6B}" type="presParOf" srcId="{DDC657E1-7CD4-4FB9-AC73-391934E38812}" destId="{D77CDD24-04E1-4E8C-AC32-32F44C85D593}" srcOrd="1" destOrd="0" presId="urn:microsoft.com/office/officeart/2005/8/layout/hProcess4"/>
    <dgm:cxn modelId="{E707FE8B-FC14-4E17-8B3F-6463F33CE9D1}" type="presParOf" srcId="{DDC657E1-7CD4-4FB9-AC73-391934E38812}" destId="{7E1E2705-3D25-4587-BE6B-637B9BC7FF01}" srcOrd="2" destOrd="0" presId="urn:microsoft.com/office/officeart/2005/8/layout/hProcess4"/>
    <dgm:cxn modelId="{E6884FD6-00A5-4F3A-89EB-E894224995FE}" type="presParOf" srcId="{7E1E2705-3D25-4587-BE6B-637B9BC7FF01}" destId="{06B61588-8A54-406D-A809-AA8BBAF263B4}" srcOrd="0" destOrd="0" presId="urn:microsoft.com/office/officeart/2005/8/layout/hProcess4"/>
    <dgm:cxn modelId="{48107658-C116-4923-90AE-9BE358885D70}" type="presParOf" srcId="{06B61588-8A54-406D-A809-AA8BBAF263B4}" destId="{A33B9E1E-2391-4B37-906B-00A5EB2252F9}" srcOrd="0" destOrd="0" presId="urn:microsoft.com/office/officeart/2005/8/layout/hProcess4"/>
    <dgm:cxn modelId="{3C886169-213A-45B0-9805-B3B9DA9E229F}" type="presParOf" srcId="{06B61588-8A54-406D-A809-AA8BBAF263B4}" destId="{89E57BE6-63FC-4E99-A32F-2B25F0333BBD}" srcOrd="1" destOrd="0" presId="urn:microsoft.com/office/officeart/2005/8/layout/hProcess4"/>
    <dgm:cxn modelId="{4CFC2402-296A-4B0D-9157-0C9B56D70F5F}" type="presParOf" srcId="{06B61588-8A54-406D-A809-AA8BBAF263B4}" destId="{88C66B96-DAA1-44AE-BF98-E1838DC40A73}" srcOrd="2" destOrd="0" presId="urn:microsoft.com/office/officeart/2005/8/layout/hProcess4"/>
    <dgm:cxn modelId="{1C2D72D4-C017-44B6-9B24-137E9DD5F306}" type="presParOf" srcId="{06B61588-8A54-406D-A809-AA8BBAF263B4}" destId="{32ED42B2-6E4F-4256-A631-8B55F5DB3502}" srcOrd="3" destOrd="0" presId="urn:microsoft.com/office/officeart/2005/8/layout/hProcess4"/>
    <dgm:cxn modelId="{4F0FDE7D-7DAB-49AC-A60A-54A07E003F36}" type="presParOf" srcId="{06B61588-8A54-406D-A809-AA8BBAF263B4}" destId="{7241DA13-7F44-484A-8F71-1DB369603C24}" srcOrd="4" destOrd="0" presId="urn:microsoft.com/office/officeart/2005/8/layout/hProcess4"/>
    <dgm:cxn modelId="{E289C18F-70B2-4634-BA28-F1F91CE6F2D2}" type="presParOf" srcId="{7E1E2705-3D25-4587-BE6B-637B9BC7FF01}" destId="{49BAAA7A-94D5-47D7-ABE9-1FB60DE03582}" srcOrd="1" destOrd="0" presId="urn:microsoft.com/office/officeart/2005/8/layout/hProcess4"/>
    <dgm:cxn modelId="{ED874E5A-B97D-40CF-9EC1-3625EBB7A253}" type="presParOf" srcId="{7E1E2705-3D25-4587-BE6B-637B9BC7FF01}" destId="{07D9C41B-4CD9-4A0D-8010-1583D886776E}" srcOrd="2" destOrd="0" presId="urn:microsoft.com/office/officeart/2005/8/layout/hProcess4"/>
    <dgm:cxn modelId="{CD0A8D46-CD57-4F63-9F92-5BF8B16142A2}" type="presParOf" srcId="{07D9C41B-4CD9-4A0D-8010-1583D886776E}" destId="{2E2DB7BE-6D22-475F-9EC5-7CDB5E5503E1}" srcOrd="0" destOrd="0" presId="urn:microsoft.com/office/officeart/2005/8/layout/hProcess4"/>
    <dgm:cxn modelId="{D9605F9C-0672-465D-BC09-720DD7C32869}" type="presParOf" srcId="{07D9C41B-4CD9-4A0D-8010-1583D886776E}" destId="{9E60B377-3434-4A02-9F48-9DCD386367FA}" srcOrd="1" destOrd="0" presId="urn:microsoft.com/office/officeart/2005/8/layout/hProcess4"/>
    <dgm:cxn modelId="{69950406-14C4-4BED-9AAD-854EA0068269}" type="presParOf" srcId="{07D9C41B-4CD9-4A0D-8010-1583D886776E}" destId="{AF7A112D-4358-4DAF-9017-533CCECA1CEF}" srcOrd="2" destOrd="0" presId="urn:microsoft.com/office/officeart/2005/8/layout/hProcess4"/>
    <dgm:cxn modelId="{53631349-00E8-4217-BC3A-58922BF7AA8D}" type="presParOf" srcId="{07D9C41B-4CD9-4A0D-8010-1583D886776E}" destId="{52FDE3BC-2704-4928-B70E-9608D9EDF560}" srcOrd="3" destOrd="0" presId="urn:microsoft.com/office/officeart/2005/8/layout/hProcess4"/>
    <dgm:cxn modelId="{89EC4891-9A42-4C7B-B491-5508C6BEED53}" type="presParOf" srcId="{07D9C41B-4CD9-4A0D-8010-1583D886776E}" destId="{9D566583-CA41-4857-9B34-B20C411E8DB9}" srcOrd="4" destOrd="0" presId="urn:microsoft.com/office/officeart/2005/8/layout/hProcess4"/>
    <dgm:cxn modelId="{888C530C-0FFE-4DA6-8EBA-5962FDF2CD54}" type="presParOf" srcId="{7E1E2705-3D25-4587-BE6B-637B9BC7FF01}" destId="{ABCDADE7-7566-4850-9983-7344F09FAFE6}" srcOrd="3" destOrd="0" presId="urn:microsoft.com/office/officeart/2005/8/layout/hProcess4"/>
    <dgm:cxn modelId="{95D95694-B421-4DE8-B93E-E19A75D0F03D}" type="presParOf" srcId="{7E1E2705-3D25-4587-BE6B-637B9BC7FF01}" destId="{D49E7D17-C7C6-4627-B8EF-483BFC127BB7}" srcOrd="4" destOrd="0" presId="urn:microsoft.com/office/officeart/2005/8/layout/hProcess4"/>
    <dgm:cxn modelId="{7A361504-C5B9-4987-844E-0D7CBC5AAAA0}" type="presParOf" srcId="{D49E7D17-C7C6-4627-B8EF-483BFC127BB7}" destId="{CB247DC7-E6AD-425A-9DC9-A2BB3B7DCCAB}" srcOrd="0" destOrd="0" presId="urn:microsoft.com/office/officeart/2005/8/layout/hProcess4"/>
    <dgm:cxn modelId="{3A8E55D0-B8AE-4C51-A7EF-A828CE4ECA61}" type="presParOf" srcId="{D49E7D17-C7C6-4627-B8EF-483BFC127BB7}" destId="{9ED43179-9A6B-4403-965F-0DBC155441ED}" srcOrd="1" destOrd="0" presId="urn:microsoft.com/office/officeart/2005/8/layout/hProcess4"/>
    <dgm:cxn modelId="{44CE7756-0FD7-4D6C-8F8A-1FF800678352}" type="presParOf" srcId="{D49E7D17-C7C6-4627-B8EF-483BFC127BB7}" destId="{ADA79893-D904-432F-9D8F-7EC7B063DCE8}" srcOrd="2" destOrd="0" presId="urn:microsoft.com/office/officeart/2005/8/layout/hProcess4"/>
    <dgm:cxn modelId="{72796062-4CE4-4ACC-9239-6F9256603ABB}" type="presParOf" srcId="{D49E7D17-C7C6-4627-B8EF-483BFC127BB7}" destId="{DE849895-13E1-4EEA-9840-3B7CB48DCC26}" srcOrd="3" destOrd="0" presId="urn:microsoft.com/office/officeart/2005/8/layout/hProcess4"/>
    <dgm:cxn modelId="{26B45254-1A88-4BBD-893A-CEBAAFFC467F}" type="presParOf" srcId="{D49E7D17-C7C6-4627-B8EF-483BFC127BB7}" destId="{A36B2B12-3A3A-4776-80D1-5AB2220414F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1E81-829F-4E5D-AFD7-DE83A7371B89}">
      <dsp:nvSpPr>
        <dsp:cNvPr id="0" name=""/>
        <dsp:cNvSpPr/>
      </dsp:nvSpPr>
      <dsp:spPr>
        <a:xfrm>
          <a:off x="-70836" y="0"/>
          <a:ext cx="7644932" cy="111970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ресурсов, в том числе кадровых, административных, нормативных, материальных для поддержки школ</a:t>
          </a:r>
        </a:p>
      </dsp:txBody>
      <dsp:txXfrm>
        <a:off x="-38041" y="32795"/>
        <a:ext cx="6294441" cy="1054118"/>
      </dsp:txXfrm>
    </dsp:sp>
    <dsp:sp modelId="{EA2FA375-50A5-4C7F-9563-1DC06D2B00B1}">
      <dsp:nvSpPr>
        <dsp:cNvPr id="0" name=""/>
        <dsp:cNvSpPr/>
      </dsp:nvSpPr>
      <dsp:spPr>
        <a:xfrm>
          <a:off x="687369" y="1323291"/>
          <a:ext cx="7361584" cy="111970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адресного направления на повышение квалификации</a:t>
          </a:r>
        </a:p>
      </dsp:txBody>
      <dsp:txXfrm>
        <a:off x="720164" y="1356086"/>
        <a:ext cx="5951651" cy="1054118"/>
      </dsp:txXfrm>
    </dsp:sp>
    <dsp:sp modelId="{7C7516E5-367D-4558-B8E1-C360B01327FF}">
      <dsp:nvSpPr>
        <dsp:cNvPr id="0" name=""/>
        <dsp:cNvSpPr/>
      </dsp:nvSpPr>
      <dsp:spPr>
        <a:xfrm>
          <a:off x="1294700" y="2646583"/>
          <a:ext cx="7361584" cy="111970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развитии инфраструктуры школ</a:t>
          </a:r>
        </a:p>
      </dsp:txBody>
      <dsp:txXfrm>
        <a:off x="1327495" y="2679378"/>
        <a:ext cx="5960853" cy="1054118"/>
      </dsp:txXfrm>
    </dsp:sp>
    <dsp:sp modelId="{9D7CA05D-0340-4558-A5CF-155863A97B2E}">
      <dsp:nvSpPr>
        <dsp:cNvPr id="0" name=""/>
        <dsp:cNvSpPr/>
      </dsp:nvSpPr>
      <dsp:spPr>
        <a:xfrm>
          <a:off x="1911233" y="3969874"/>
          <a:ext cx="7361584" cy="111970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принятие необходимых нормативно-правовых актов</a:t>
          </a:r>
        </a:p>
      </dsp:txBody>
      <dsp:txXfrm>
        <a:off x="1944028" y="4002669"/>
        <a:ext cx="5951651" cy="1054118"/>
      </dsp:txXfrm>
    </dsp:sp>
    <dsp:sp modelId="{BF2C5E15-ABB5-4E74-AA6A-A89FADB016D9}">
      <dsp:nvSpPr>
        <dsp:cNvPr id="0" name=""/>
        <dsp:cNvSpPr/>
      </dsp:nvSpPr>
      <dsp:spPr>
        <a:xfrm>
          <a:off x="6704611" y="857594"/>
          <a:ext cx="727810" cy="727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6868368" y="857594"/>
        <a:ext cx="400296" cy="547677"/>
      </dsp:txXfrm>
    </dsp:sp>
    <dsp:sp modelId="{1C341000-1387-4708-B6CF-92F9995DF0B2}">
      <dsp:nvSpPr>
        <dsp:cNvPr id="0" name=""/>
        <dsp:cNvSpPr/>
      </dsp:nvSpPr>
      <dsp:spPr>
        <a:xfrm>
          <a:off x="7321144" y="2180886"/>
          <a:ext cx="727810" cy="727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7484901" y="2180886"/>
        <a:ext cx="400296" cy="547677"/>
      </dsp:txXfrm>
    </dsp:sp>
    <dsp:sp modelId="{7959E8E4-A917-45DD-9C2E-0A26321C2F46}">
      <dsp:nvSpPr>
        <dsp:cNvPr id="0" name=""/>
        <dsp:cNvSpPr/>
      </dsp:nvSpPr>
      <dsp:spPr>
        <a:xfrm>
          <a:off x="7928474" y="3504177"/>
          <a:ext cx="727810" cy="727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8092231" y="3504177"/>
        <a:ext cx="400296" cy="547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9056A-6B48-455A-B511-8404FF1ACDEF}">
      <dsp:nvSpPr>
        <dsp:cNvPr id="0" name=""/>
        <dsp:cNvSpPr/>
      </dsp:nvSpPr>
      <dsp:spPr>
        <a:xfrm>
          <a:off x="0" y="0"/>
          <a:ext cx="6908800" cy="2060710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ресурсов, в том числе, кадровых, административных, нормативных, материальных для поддержки школ </a:t>
          </a:r>
        </a:p>
      </dsp:txBody>
      <dsp:txXfrm>
        <a:off x="60356" y="60356"/>
        <a:ext cx="4778895" cy="1939998"/>
      </dsp:txXfrm>
    </dsp:sp>
    <dsp:sp modelId="{E326C6EC-6C1E-4D89-90F9-A4699383D809}">
      <dsp:nvSpPr>
        <dsp:cNvPr id="0" name=""/>
        <dsp:cNvSpPr/>
      </dsp:nvSpPr>
      <dsp:spPr>
        <a:xfrm>
          <a:off x="1219199" y="2518645"/>
          <a:ext cx="6908800" cy="2060710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методической и административной поддержки</a:t>
          </a:r>
        </a:p>
      </dsp:txBody>
      <dsp:txXfrm>
        <a:off x="1279555" y="2579001"/>
        <a:ext cx="4229426" cy="1939998"/>
      </dsp:txXfrm>
    </dsp:sp>
    <dsp:sp modelId="{0DC8042D-8C25-4EEF-A7EE-7DCDDBF91366}">
      <dsp:nvSpPr>
        <dsp:cNvPr id="0" name=""/>
        <dsp:cNvSpPr/>
      </dsp:nvSpPr>
      <dsp:spPr>
        <a:xfrm>
          <a:off x="5569338" y="1619947"/>
          <a:ext cx="1339461" cy="1339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870717" y="1619947"/>
        <a:ext cx="736703" cy="1007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EB2D3-2323-48A1-88A5-24FF3F12DD12}">
      <dsp:nvSpPr>
        <dsp:cNvPr id="0" name=""/>
        <dsp:cNvSpPr/>
      </dsp:nvSpPr>
      <dsp:spPr>
        <a:xfrm>
          <a:off x="50" y="0"/>
          <a:ext cx="4860661" cy="1872000"/>
        </a:xfrm>
        <a:prstGeom prst="rect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управление проектом в своем регионе</a:t>
          </a:r>
        </a:p>
      </dsp:txBody>
      <dsp:txXfrm>
        <a:off x="50" y="0"/>
        <a:ext cx="4860661" cy="1872000"/>
      </dsp:txXfrm>
    </dsp:sp>
    <dsp:sp modelId="{1BF00648-4BC9-4AEE-BBE4-69F505132815}">
      <dsp:nvSpPr>
        <dsp:cNvPr id="0" name=""/>
        <dsp:cNvSpPr/>
      </dsp:nvSpPr>
      <dsp:spPr>
        <a:xfrm>
          <a:off x="50" y="2029368"/>
          <a:ext cx="4860661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участие представителей региона в ВКС с представителями ФИОКО (федеральный координатор)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контролирует эффективность работы региона по проекту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участие в ВКС с федеральным координатором, экспертами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совещания с региональной командой: школами-участниками, кураторами школ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мониторинг работы муниципальных координаторов и кураторов школ</a:t>
          </a:r>
        </a:p>
      </dsp:txBody>
      <dsp:txXfrm>
        <a:off x="50" y="2029368"/>
        <a:ext cx="4860661" cy="3479287"/>
      </dsp:txXfrm>
    </dsp:sp>
    <dsp:sp modelId="{189F8F04-E3B3-42D2-BB69-43A5FA2ED99D}">
      <dsp:nvSpPr>
        <dsp:cNvPr id="0" name=""/>
        <dsp:cNvSpPr/>
      </dsp:nvSpPr>
      <dsp:spPr>
        <a:xfrm>
          <a:off x="5541256" y="0"/>
          <a:ext cx="4860661" cy="1872000"/>
        </a:xfrm>
        <a:prstGeom prst="rect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взаимодействие и обмен информацией</a:t>
          </a:r>
        </a:p>
      </dsp:txBody>
      <dsp:txXfrm>
        <a:off x="5541256" y="0"/>
        <a:ext cx="4860661" cy="1872000"/>
      </dsp:txXfrm>
    </dsp:sp>
    <dsp:sp modelId="{8F6D0739-3B58-4C4B-88F9-6DFE6403C60B}">
      <dsp:nvSpPr>
        <dsp:cNvPr id="0" name=""/>
        <dsp:cNvSpPr/>
      </dsp:nvSpPr>
      <dsp:spPr>
        <a:xfrm>
          <a:off x="5541205" y="2029368"/>
          <a:ext cx="4860661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платформе ФИС ОКО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информационной системе мониторинга дорожных карт (ИС МЭДК)</a:t>
          </a:r>
        </a:p>
      </dsp:txBody>
      <dsp:txXfrm>
        <a:off x="5541205" y="2029368"/>
        <a:ext cx="4860661" cy="3479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12F8-C976-4EDF-AE45-A48795C86EE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6F843-87FA-414C-A3CB-ACE6493F4A3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разработке мер поддержки школ</a:t>
          </a:r>
        </a:p>
      </dsp:txBody>
      <dsp:txXfrm>
        <a:off x="752110" y="541866"/>
        <a:ext cx="7301111" cy="1083733"/>
      </dsp:txXfrm>
    </dsp:sp>
    <dsp:sp modelId="{21862079-C23F-4624-8155-85BE2BF40DA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F94CC-018D-402C-B4E2-4C41205A675A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оказывает помощь в обеспечении инфраструктуры и ресурсов</a:t>
          </a:r>
        </a:p>
      </dsp:txBody>
      <dsp:txXfrm>
        <a:off x="1146048" y="2167466"/>
        <a:ext cx="6907174" cy="1083733"/>
      </dsp:txXfrm>
    </dsp:sp>
    <dsp:sp modelId="{D5963774-13FE-4A2D-9036-8F6C5D7B5EF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D04E1-51A4-4427-8D52-AA38E1071CD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мониторинг хода реализации программ развития школ</a:t>
          </a:r>
        </a:p>
      </dsp:txBody>
      <dsp:txXfrm>
        <a:off x="752110" y="3793066"/>
        <a:ext cx="7301111" cy="1083733"/>
      </dsp:txXfrm>
    </dsp:sp>
    <dsp:sp modelId="{BC37CB2A-A99B-4EA8-8A2F-EBDDD4808AE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630F5-97CC-4514-8B9A-DAD79672ECD7}">
      <dsp:nvSpPr>
        <dsp:cNvPr id="0" name=""/>
        <dsp:cNvSpPr/>
      </dsp:nvSpPr>
      <dsp:spPr>
        <a:xfrm>
          <a:off x="0" y="0"/>
          <a:ext cx="6908800" cy="152531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реализация программы развития школы, дорожной карты по реализации предусмотренных мер</a:t>
          </a:r>
        </a:p>
      </dsp:txBody>
      <dsp:txXfrm>
        <a:off x="44675" y="44675"/>
        <a:ext cx="5262862" cy="1435968"/>
      </dsp:txXfrm>
    </dsp:sp>
    <dsp:sp modelId="{C8097B1C-82E4-4AEE-9A8E-62357866AF4D}">
      <dsp:nvSpPr>
        <dsp:cNvPr id="0" name=""/>
        <dsp:cNvSpPr/>
      </dsp:nvSpPr>
      <dsp:spPr>
        <a:xfrm>
          <a:off x="609599" y="1779538"/>
          <a:ext cx="6908800" cy="152531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внутришкольных</a:t>
          </a: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механизмов преодоления факторов риска и проблемных зон</a:t>
          </a:r>
        </a:p>
      </dsp:txBody>
      <dsp:txXfrm>
        <a:off x="654274" y="1824213"/>
        <a:ext cx="5218392" cy="1435968"/>
      </dsp:txXfrm>
    </dsp:sp>
    <dsp:sp modelId="{60029248-0BA3-4444-A6CC-9C3DB9FA704C}">
      <dsp:nvSpPr>
        <dsp:cNvPr id="0" name=""/>
        <dsp:cNvSpPr/>
      </dsp:nvSpPr>
      <dsp:spPr>
        <a:xfrm>
          <a:off x="1219199" y="3559077"/>
          <a:ext cx="6908800" cy="152531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школьного коллектива в совместную деятельность по преодолению рисков</a:t>
          </a:r>
        </a:p>
      </dsp:txBody>
      <dsp:txXfrm>
        <a:off x="1263874" y="3603752"/>
        <a:ext cx="5218392" cy="1435968"/>
      </dsp:txXfrm>
    </dsp:sp>
    <dsp:sp modelId="{ECE1CD35-22C0-462C-90D3-C18EA5B2171A}">
      <dsp:nvSpPr>
        <dsp:cNvPr id="0" name=""/>
        <dsp:cNvSpPr/>
      </dsp:nvSpPr>
      <dsp:spPr>
        <a:xfrm>
          <a:off x="5917342" y="1156700"/>
          <a:ext cx="991457" cy="991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140420" y="1156700"/>
        <a:ext cx="545301" cy="746071"/>
      </dsp:txXfrm>
    </dsp:sp>
    <dsp:sp modelId="{790651CA-7738-4B98-A71F-E4F89F984F7F}">
      <dsp:nvSpPr>
        <dsp:cNvPr id="0" name=""/>
        <dsp:cNvSpPr/>
      </dsp:nvSpPr>
      <dsp:spPr>
        <a:xfrm>
          <a:off x="6552819" y="2926069"/>
          <a:ext cx="991457" cy="991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775897" y="2926069"/>
        <a:ext cx="545301" cy="746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57BE6-63FC-4E99-A32F-2B25F0333BBD}">
      <dsp:nvSpPr>
        <dsp:cNvPr id="0" name=""/>
        <dsp:cNvSpPr/>
      </dsp:nvSpPr>
      <dsp:spPr>
        <a:xfrm>
          <a:off x="0" y="1006829"/>
          <a:ext cx="2442675" cy="24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федеральным оператором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материалов участникам проекта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эффективности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ФИС ОКО</a:t>
          </a:r>
        </a:p>
      </dsp:txBody>
      <dsp:txXfrm>
        <a:off x="56261" y="1063090"/>
        <a:ext cx="2330153" cy="1808371"/>
      </dsp:txXfrm>
    </dsp:sp>
    <dsp:sp modelId="{49BAAA7A-94D5-47D7-ABE9-1FB60DE03582}">
      <dsp:nvSpPr>
        <dsp:cNvPr id="0" name=""/>
        <dsp:cNvSpPr/>
      </dsp:nvSpPr>
      <dsp:spPr>
        <a:xfrm>
          <a:off x="977607" y="1752905"/>
          <a:ext cx="2960560" cy="2960560"/>
        </a:xfrm>
        <a:prstGeom prst="leftCircularArrow">
          <a:avLst>
            <a:gd name="adj1" fmla="val 2442"/>
            <a:gd name="adj2" fmla="val 295608"/>
            <a:gd name="adj3" fmla="val 833796"/>
            <a:gd name="adj4" fmla="val 7787167"/>
            <a:gd name="adj5" fmla="val 28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42B2-6E4F-4256-A631-8B55F5DB3502}">
      <dsp:nvSpPr>
        <dsp:cNvPr id="0" name=""/>
        <dsp:cNvSpPr/>
      </dsp:nvSpPr>
      <dsp:spPr>
        <a:xfrm>
          <a:off x="475116" y="3447053"/>
          <a:ext cx="2171267" cy="863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координатор</a:t>
          </a:r>
        </a:p>
      </dsp:txBody>
      <dsp:txXfrm>
        <a:off x="500405" y="3472342"/>
        <a:ext cx="2120689" cy="812863"/>
      </dsp:txXfrm>
    </dsp:sp>
    <dsp:sp modelId="{9E60B377-3434-4A02-9F48-9DCD386367FA}">
      <dsp:nvSpPr>
        <dsp:cNvPr id="0" name=""/>
        <dsp:cNvSpPr/>
      </dsp:nvSpPr>
      <dsp:spPr>
        <a:xfrm>
          <a:off x="3150597" y="597943"/>
          <a:ext cx="2442675" cy="2818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разработке мер поддержки школ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обеспечении инфраструктуры и ресурсов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хода реализации программ развития</a:t>
          </a:r>
        </a:p>
      </dsp:txBody>
      <dsp:txXfrm>
        <a:off x="3215448" y="1266659"/>
        <a:ext cx="2312973" cy="2084469"/>
      </dsp:txXfrm>
    </dsp:sp>
    <dsp:sp modelId="{ABCDADE7-7566-4850-9983-7344F09FAFE6}">
      <dsp:nvSpPr>
        <dsp:cNvPr id="0" name=""/>
        <dsp:cNvSpPr/>
      </dsp:nvSpPr>
      <dsp:spPr>
        <a:xfrm>
          <a:off x="4287237" y="-229865"/>
          <a:ext cx="3131621" cy="3131621"/>
        </a:xfrm>
        <a:prstGeom prst="circularArrow">
          <a:avLst>
            <a:gd name="adj1" fmla="val 2309"/>
            <a:gd name="adj2" fmla="val 278601"/>
            <a:gd name="adj3" fmla="val 20305553"/>
            <a:gd name="adj4" fmla="val 13335175"/>
            <a:gd name="adj5" fmla="val 26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DE3BC-2704-4928-B70E-9608D9EDF560}">
      <dsp:nvSpPr>
        <dsp:cNvPr id="0" name=""/>
        <dsp:cNvSpPr/>
      </dsp:nvSpPr>
      <dsp:spPr>
        <a:xfrm>
          <a:off x="3666409" y="335759"/>
          <a:ext cx="2171267" cy="86344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координатор</a:t>
          </a:r>
        </a:p>
      </dsp:txBody>
      <dsp:txXfrm>
        <a:off x="3691698" y="361048"/>
        <a:ext cx="2120689" cy="812863"/>
      </dsp:txXfrm>
    </dsp:sp>
    <dsp:sp modelId="{9ED43179-9A6B-4403-965F-0DBC155441ED}">
      <dsp:nvSpPr>
        <dsp:cNvPr id="0" name=""/>
        <dsp:cNvSpPr/>
      </dsp:nvSpPr>
      <dsp:spPr>
        <a:xfrm>
          <a:off x="6078301" y="976478"/>
          <a:ext cx="2911180" cy="2741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реализация программ развития школы, дорожной карты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внутришкольных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механизмов преодоления факторов риска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ИС МЭДК</a:t>
          </a:r>
        </a:p>
      </dsp:txBody>
      <dsp:txXfrm>
        <a:off x="6141381" y="1039558"/>
        <a:ext cx="2785020" cy="2027557"/>
      </dsp:txXfrm>
    </dsp:sp>
    <dsp:sp modelId="{DE849895-13E1-4EEA-9840-3B7CB48DCC26}">
      <dsp:nvSpPr>
        <dsp:cNvPr id="0" name=""/>
        <dsp:cNvSpPr/>
      </dsp:nvSpPr>
      <dsp:spPr>
        <a:xfrm>
          <a:off x="6865513" y="3576704"/>
          <a:ext cx="1979283" cy="863441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Кураторы и школы</a:t>
          </a:r>
        </a:p>
      </dsp:txBody>
      <dsp:txXfrm>
        <a:off x="6890802" y="3601993"/>
        <a:ext cx="1928705" cy="81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0.20145</cdr:x>
      <cdr:y>0.04964</cdr:y>
    </cdr:from>
    <cdr:to>
      <cdr:x>0.30945</cdr:x>
      <cdr:y>0.10647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49215E81-BA26-4F72-BABB-88C2A4E7C1D3}"/>
            </a:ext>
          </a:extLst>
        </cdr:cNvPr>
        <cdr:cNvSpPr/>
      </cdr:nvSpPr>
      <cdr:spPr>
        <a:xfrm xmlns:a="http://schemas.openxmlformats.org/drawingml/2006/main">
          <a:off x="2062717" y="269357"/>
          <a:ext cx="1105773" cy="30834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</a:t>
          </a:r>
        </a:p>
      </cdr:txBody>
    </cdr:sp>
  </cdr:relSizeAnchor>
  <cdr:relSizeAnchor xmlns:cdr="http://schemas.openxmlformats.org/drawingml/2006/chartDrawing">
    <cdr:from>
      <cdr:x>0.48019</cdr:x>
      <cdr:y>0.05545</cdr:y>
    </cdr:from>
    <cdr:to>
      <cdr:x>0.59405</cdr:x>
      <cdr:y>0.1111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AAA87BD9-7410-475C-8840-8387277AFCDE}"/>
            </a:ext>
          </a:extLst>
        </cdr:cNvPr>
        <cdr:cNvSpPr/>
      </cdr:nvSpPr>
      <cdr:spPr>
        <a:xfrm xmlns:a="http://schemas.openxmlformats.org/drawingml/2006/main">
          <a:off x="4916770" y="342456"/>
          <a:ext cx="1165843" cy="3436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</cdr:txBody>
    </cdr:sp>
  </cdr:relSizeAnchor>
  <cdr:relSizeAnchor xmlns:cdr="http://schemas.openxmlformats.org/drawingml/2006/chartDrawing">
    <cdr:from>
      <cdr:x>0.68808</cdr:x>
      <cdr:y>0.06298</cdr:y>
    </cdr:from>
    <cdr:to>
      <cdr:x>0.80306</cdr:x>
      <cdr:y>0.10915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95CE5C85-9F3A-48AD-A6AF-85515EEE1A59}"/>
            </a:ext>
          </a:extLst>
        </cdr:cNvPr>
        <cdr:cNvSpPr/>
      </cdr:nvSpPr>
      <cdr:spPr>
        <a:xfrm xmlns:a="http://schemas.openxmlformats.org/drawingml/2006/main">
          <a:off x="7045400" y="356354"/>
          <a:ext cx="1177285" cy="26121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0.34732</cdr:x>
      <cdr:y>0.13039</cdr:y>
    </cdr:from>
    <cdr:to>
      <cdr:x>0.45525</cdr:x>
      <cdr:y>0.18563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2DA03B63-14A8-4358-90F3-B7BDB01CEE22}"/>
            </a:ext>
          </a:extLst>
        </cdr:cNvPr>
        <cdr:cNvSpPr/>
      </cdr:nvSpPr>
      <cdr:spPr>
        <a:xfrm xmlns:a="http://schemas.openxmlformats.org/drawingml/2006/main">
          <a:off x="3530796" y="728346"/>
          <a:ext cx="1097275" cy="30861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</cdr:txBody>
    </cdr:sp>
  </cdr:relSizeAnchor>
  <cdr:relSizeAnchor xmlns:cdr="http://schemas.openxmlformats.org/drawingml/2006/chartDrawing">
    <cdr:from>
      <cdr:x>0.59973</cdr:x>
      <cdr:y>0.14471</cdr:y>
    </cdr:from>
    <cdr:to>
      <cdr:x>0.7043</cdr:x>
      <cdr:y>0.18563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90CA9204-6291-498F-9920-0168B3CAB83B}"/>
            </a:ext>
          </a:extLst>
        </cdr:cNvPr>
        <cdr:cNvSpPr/>
      </cdr:nvSpPr>
      <cdr:spPr>
        <a:xfrm xmlns:a="http://schemas.openxmlformats.org/drawingml/2006/main">
          <a:off x="6096828" y="808356"/>
          <a:ext cx="1062988" cy="2286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0.36448</cdr:x>
      <cdr:y>0.12249</cdr:y>
    </cdr:from>
    <cdr:to>
      <cdr:x>0.36448</cdr:x>
      <cdr:y>0.91968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B916FE-E271-49D2-BB85-3A7B339285F7}"/>
            </a:ext>
          </a:extLst>
        </cdr:cNvPr>
        <cdr:cNvCxnSpPr/>
      </cdr:nvCxnSpPr>
      <cdr:spPr>
        <a:xfrm xmlns:a="http://schemas.openxmlformats.org/drawingml/2006/main" flipV="1">
          <a:off x="3913506" y="697230"/>
          <a:ext cx="0" cy="453771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0.1506</cdr:y>
    </cdr:from>
    <cdr:to>
      <cdr:x>0.13094</cdr:x>
      <cdr:y>0.20482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5AD01113-3D2D-4CE8-9494-9B76D01DE3D7}"/>
            </a:ext>
          </a:extLst>
        </cdr:cNvPr>
        <cdr:cNvSpPr/>
      </cdr:nvSpPr>
      <cdr:spPr>
        <a:xfrm xmlns:a="http://schemas.openxmlformats.org/drawingml/2006/main">
          <a:off x="0" y="857250"/>
          <a:ext cx="1405882" cy="30861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</a:t>
          </a:r>
          <a:r>
            <a:rPr lang="ru-RU" dirty="0"/>
            <a:t> </a:t>
          </a:r>
        </a:p>
      </cdr:txBody>
    </cdr:sp>
  </cdr:relSizeAnchor>
  <cdr:relSizeAnchor xmlns:cdr="http://schemas.openxmlformats.org/drawingml/2006/chartDrawing">
    <cdr:from>
      <cdr:x>0.19883</cdr:x>
      <cdr:y>0.14692</cdr:y>
    </cdr:from>
    <cdr:to>
      <cdr:x>0.30102</cdr:x>
      <cdr:y>0.20114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24A4B3C1-E344-42D5-B8C3-996FD7FD976B}"/>
            </a:ext>
          </a:extLst>
        </cdr:cNvPr>
        <cdr:cNvSpPr/>
      </cdr:nvSpPr>
      <cdr:spPr>
        <a:xfrm xmlns:a="http://schemas.openxmlformats.org/drawingml/2006/main">
          <a:off x="2134875" y="836296"/>
          <a:ext cx="1097275" cy="30861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</cdr:txBody>
    </cdr:sp>
  </cdr:relSizeAnchor>
  <cdr:relSizeAnchor xmlns:cdr="http://schemas.openxmlformats.org/drawingml/2006/chartDrawing">
    <cdr:from>
      <cdr:x>0.45738</cdr:x>
      <cdr:y>0.14583</cdr:y>
    </cdr:from>
    <cdr:to>
      <cdr:x>0.57517</cdr:x>
      <cdr:y>0.19172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B1E0E63E-47FF-4AE7-ADAD-D037B01B6F63}"/>
            </a:ext>
          </a:extLst>
        </cdr:cNvPr>
        <cdr:cNvSpPr/>
      </cdr:nvSpPr>
      <cdr:spPr>
        <a:xfrm xmlns:a="http://schemas.openxmlformats.org/drawingml/2006/main">
          <a:off x="4910940" y="830064"/>
          <a:ext cx="1264787" cy="26121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0.17338</cdr:x>
      <cdr:y>0.12173</cdr:y>
    </cdr:from>
    <cdr:to>
      <cdr:x>0.30111</cdr:x>
      <cdr:y>0.18277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29BF6292-1F95-414A-9E19-3EB565B991E8}"/>
            </a:ext>
          </a:extLst>
        </cdr:cNvPr>
        <cdr:cNvSpPr/>
      </cdr:nvSpPr>
      <cdr:spPr>
        <a:xfrm xmlns:a="http://schemas.openxmlformats.org/drawingml/2006/main">
          <a:off x="1908357" y="615442"/>
          <a:ext cx="1405882" cy="30861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</a:t>
          </a:r>
          <a:r>
            <a:rPr lang="ru-RU" dirty="0"/>
            <a:t> </a:t>
          </a:r>
        </a:p>
      </cdr:txBody>
    </cdr:sp>
  </cdr:relSizeAnchor>
  <cdr:relSizeAnchor xmlns:cdr="http://schemas.openxmlformats.org/drawingml/2006/chartDrawing">
    <cdr:from>
      <cdr:x>0.52428</cdr:x>
      <cdr:y>0.10023</cdr:y>
    </cdr:from>
    <cdr:to>
      <cdr:x>0.61691</cdr:x>
      <cdr:y>0.16777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F12B790D-75E7-427D-AA62-1F3093C22071}"/>
            </a:ext>
          </a:extLst>
        </cdr:cNvPr>
        <cdr:cNvSpPr/>
      </cdr:nvSpPr>
      <cdr:spPr>
        <a:xfrm xmlns:a="http://schemas.openxmlformats.org/drawingml/2006/main">
          <a:off x="5770525" y="506730"/>
          <a:ext cx="1019597" cy="34150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Средняя</a:t>
          </a:r>
        </a:p>
      </cdr:txBody>
    </cdr:sp>
  </cdr:relSizeAnchor>
  <cdr:relSizeAnchor xmlns:cdr="http://schemas.openxmlformats.org/drawingml/2006/chartDrawing">
    <cdr:from>
      <cdr:x>0.67677</cdr:x>
      <cdr:y>0.10023</cdr:y>
    </cdr:from>
    <cdr:to>
      <cdr:x>0.79168</cdr:x>
      <cdr:y>0.15189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6968CB33-9C61-44B3-99FA-882699995A0B}"/>
            </a:ext>
          </a:extLst>
        </cdr:cNvPr>
        <cdr:cNvSpPr/>
      </cdr:nvSpPr>
      <cdr:spPr>
        <a:xfrm xmlns:a="http://schemas.openxmlformats.org/drawingml/2006/main">
          <a:off x="7448908" y="506730"/>
          <a:ext cx="1264787" cy="26121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-fisoko.obrnadzor.gov.ru/shnor/" TargetMode="External"/><Relationship Id="rId2" Type="http://schemas.openxmlformats.org/officeDocument/2006/relationships/hyperlink" Target="https://fioco.ru/antirisk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opiam@yandex.ru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BDE65-DDFB-407F-867E-DA5AD198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372" y="1127029"/>
            <a:ext cx="9558527" cy="5094980"/>
          </a:xfrm>
        </p:spPr>
        <p:txBody>
          <a:bodyPr/>
          <a:lstStyle/>
          <a:p>
            <a:pPr algn="ctr"/>
            <a:r>
              <a:rPr lang="ru-RU" b="1" dirty="0"/>
              <a:t>Особенности реализации проекта 500+</a:t>
            </a:r>
            <a:br>
              <a:rPr lang="ru-RU" b="1" dirty="0"/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2021 г.</a:t>
            </a:r>
            <a:br>
              <a:rPr lang="ru-RU" b="1" dirty="0"/>
            </a:br>
            <a:br>
              <a:rPr lang="ru-RU" dirty="0"/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79ECDE-1364-4AF5-8474-E49351D9335C}"/>
              </a:ext>
            </a:extLst>
          </p:cNvPr>
          <p:cNvSpPr/>
          <p:nvPr/>
        </p:nvSpPr>
        <p:spPr>
          <a:xfrm>
            <a:off x="935665" y="0"/>
            <a:ext cx="9558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038350" algn="l"/>
                <a:tab pos="6449060" algn="r"/>
              </a:tabLst>
            </a:pPr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ОБРАЗОВАНИЯ ВЛАДИМИРСКОЙ ОБЛАСТИ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«РЕГИОНАЛЬНЫЙ ИНФОРМАЦИОННО-АНАЛИТИЧЕСКИЙ ЦЕНТР ОЦЕНКИ КАЧЕСТВА ОБРАЗОВАНИЯ»</a:t>
            </a: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2D33065-50FA-4566-A60B-4D6E6D4FD7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D7F90-1E75-4609-9B57-F8F5A11862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5" y="0"/>
            <a:ext cx="1155740" cy="110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14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90CE1-4016-4459-B379-296629C2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4" y="209550"/>
            <a:ext cx="8596668" cy="476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F9D7CCA-91F7-4090-BBAF-09F0BE3B7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383987"/>
              </p:ext>
            </p:extLst>
          </p:nvPr>
        </p:nvGraphicFramePr>
        <p:xfrm>
          <a:off x="464184" y="857250"/>
          <a:ext cx="10737216" cy="569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DD69DCD-84A5-43C0-8D1F-167F42579B05}"/>
              </a:ext>
            </a:extLst>
          </p:cNvPr>
          <p:cNvCxnSpPr>
            <a:cxnSpLocks/>
          </p:cNvCxnSpPr>
          <p:nvPr/>
        </p:nvCxnSpPr>
        <p:spPr>
          <a:xfrm flipV="1">
            <a:off x="1874520" y="1565910"/>
            <a:ext cx="0" cy="4526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8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934A5-6257-463C-B48B-3D173293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4" y="278130"/>
            <a:ext cx="8596668" cy="43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DFAD674-81C0-43D3-AB04-D1DE6B049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680559"/>
              </p:ext>
            </p:extLst>
          </p:nvPr>
        </p:nvGraphicFramePr>
        <p:xfrm>
          <a:off x="354792" y="1047750"/>
          <a:ext cx="11006628" cy="505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9171F81-553D-4A30-B982-27F0D544F867}"/>
              </a:ext>
            </a:extLst>
          </p:cNvPr>
          <p:cNvCxnSpPr/>
          <p:nvPr/>
        </p:nvCxnSpPr>
        <p:spPr>
          <a:xfrm flipV="1">
            <a:off x="5646420" y="1554480"/>
            <a:ext cx="0" cy="36347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290ACCA-360E-4B25-8008-19800D5D618F}"/>
              </a:ext>
            </a:extLst>
          </p:cNvPr>
          <p:cNvCxnSpPr/>
          <p:nvPr/>
        </p:nvCxnSpPr>
        <p:spPr>
          <a:xfrm flipV="1">
            <a:off x="7623810" y="1554480"/>
            <a:ext cx="0" cy="36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5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D4AD12-C518-4139-8282-28AA3CC9EBE7}"/>
              </a:ext>
            </a:extLst>
          </p:cNvPr>
          <p:cNvSpPr/>
          <p:nvPr/>
        </p:nvSpPr>
        <p:spPr>
          <a:xfrm>
            <a:off x="6347868" y="5421721"/>
            <a:ext cx="470130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Ю.Г.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оценки  качества            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ГБУ ВО РИАЦОКО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5A4476-9C9C-4A8F-BF73-A7597B294D21}"/>
              </a:ext>
            </a:extLst>
          </p:cNvPr>
          <p:cNvSpPr/>
          <p:nvPr/>
        </p:nvSpPr>
        <p:spPr>
          <a:xfrm>
            <a:off x="2602523" y="171118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проекта адресной методической помощи 500+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6244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974360"/>
            <a:ext cx="8904157" cy="541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129" y="180448"/>
            <a:ext cx="6355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схема проекта 500+</a:t>
            </a:r>
          </a:p>
        </p:txBody>
      </p:sp>
    </p:spTree>
    <p:extLst>
      <p:ext uri="{BB962C8B-B14F-4D97-AF65-F5344CB8AC3E}">
        <p14:creationId xmlns:p14="http://schemas.microsoft.com/office/powerpoint/2010/main" val="51681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336FB-D0B2-4632-8E78-74A028E901CF}"/>
              </a:ext>
            </a:extLst>
          </p:cNvPr>
          <p:cNvSpPr txBox="1"/>
          <p:nvPr/>
        </p:nvSpPr>
        <p:spPr>
          <a:xfrm>
            <a:off x="476857" y="264087"/>
            <a:ext cx="787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органы исполнительной власти (РОИВ)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BB67673-4A65-406B-97B4-5F8656B37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1442"/>
              </p:ext>
            </p:extLst>
          </p:nvPr>
        </p:nvGraphicFramePr>
        <p:xfrm>
          <a:off x="752902" y="1457865"/>
          <a:ext cx="9201981" cy="50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77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CC2D2-3208-4380-B87F-35560285B7E6}"/>
              </a:ext>
            </a:extLst>
          </p:cNvPr>
          <p:cNvSpPr txBox="1"/>
          <p:nvPr/>
        </p:nvSpPr>
        <p:spPr>
          <a:xfrm>
            <a:off x="1266092" y="615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336FB-D0B2-4632-8E78-74A028E901CF}"/>
              </a:ext>
            </a:extLst>
          </p:cNvPr>
          <p:cNvSpPr txBox="1"/>
          <p:nvPr/>
        </p:nvSpPr>
        <p:spPr>
          <a:xfrm>
            <a:off x="419725" y="160570"/>
            <a:ext cx="9173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органы, осуществляющие управление в сфере образования (МОУО)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54987955"/>
              </p:ext>
            </p:extLst>
          </p:nvPr>
        </p:nvGraphicFramePr>
        <p:xfrm>
          <a:off x="1450823" y="1798819"/>
          <a:ext cx="8128000" cy="4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95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410" y="884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8496" y="61800"/>
            <a:ext cx="4745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5541661"/>
              </p:ext>
            </p:extLst>
          </p:nvPr>
        </p:nvGraphicFramePr>
        <p:xfrm>
          <a:off x="720785" y="795160"/>
          <a:ext cx="10401918" cy="566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30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3825" y="208449"/>
            <a:ext cx="5162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8584147"/>
              </p:ext>
            </p:extLst>
          </p:nvPr>
        </p:nvGraphicFramePr>
        <p:xfrm>
          <a:off x="1255622" y="831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95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5887" y="80653"/>
            <a:ext cx="735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общеобразовательной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369" y="710575"/>
            <a:ext cx="10223292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проводник новых идей для дальнейшего развития школы. Куратор помогает школе осознать имеющиеся проблемы, направляет усилия школы по анализу и разрешению трудностей, связанных с организацией и реализацией образовательного процесса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155" y="1830537"/>
            <a:ext cx="5762445" cy="1758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Методикой адресной поддержки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Методику и научно-методические материалы, на которые имеются ссылки в Методике, а также строить свою деятельность исходя из ключевых положений Методики, основным среди которых, является принцип сотрудничества всех участников проекта.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577" y="3785221"/>
            <a:ext cx="59436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посещений и консультаций школ: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изучить ситуацию, сложившуюся в школе. Установление личных контактов с директором и коллективом курируемой школы. Во время визитов - знакомится с установленными в школе порядками, изучает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и подходы к формированию ВСОКО.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рискового профиля 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школы в процессе выбора направлений, по которым будет вестись работа.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740607"/>
            <a:ext cx="5264989" cy="2313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выполнения школой этапов, фиксируемых Информационной системой Мониторинга электронных дорожных карт (ИС МЭДК):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последовательно каждый документ, размещаемый школой в рамках проекта в ИС МЭДК, и согласовать этот документ либо представить замечания и отправить документ на доработку.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89242" y="4261311"/>
            <a:ext cx="5359879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назначение кураторов из числа сильных школьных управленцев региона: завучи и директора успешных школ.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наличие опыта в сфере школьного управления, выстраивания систем школьных управленческих механизмов, владение педагогическими технологиями и развитыми коммуникативными навыками. </a:t>
            </a:r>
          </a:p>
        </p:txBody>
      </p:sp>
    </p:spTree>
    <p:extLst>
      <p:ext uri="{BB962C8B-B14F-4D97-AF65-F5344CB8AC3E}">
        <p14:creationId xmlns:p14="http://schemas.microsoft.com/office/powerpoint/2010/main" val="60092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6969" y="9888"/>
            <a:ext cx="740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алгоритм и задачи работы куратора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578" y="677428"/>
            <a:ext cx="86029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диагностике факторов риска учебной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школе, с которой работает куратор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578" y="1490485"/>
            <a:ext cx="860293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578" y="2026543"/>
            <a:ext cx="860293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школы, беседы с руководством и педагогическим коллективом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посещений: 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стадии формирования дорожной карты – не реже 1 раза в неделю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стадии реализации программы – не реже 1 раза в 3–4 недели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578" y="3393598"/>
            <a:ext cx="860293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руководства школы при формировании дорожной карты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578" y="3994894"/>
            <a:ext cx="86029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руководства школы при реализации мероприятий в рамках дорожной карты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578" y="4741517"/>
            <a:ext cx="8602939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(по стандартизированной методике) качества и результативности предпринимаемых мер на основании экспертизы документов и рабочих материалов проекта, размещаемых школой в специализированной информационной системе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4578" y="5825524"/>
            <a:ext cx="85342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и результативности предпринимаемых мер на основании экспертной оценки, сделанной в ходе посещения школы</a:t>
            </a:r>
          </a:p>
        </p:txBody>
      </p:sp>
    </p:spTree>
    <p:extLst>
      <p:ext uri="{BB962C8B-B14F-4D97-AF65-F5344CB8AC3E}">
        <p14:creationId xmlns:p14="http://schemas.microsoft.com/office/powerpoint/2010/main" val="254001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822ED-432C-4A46-942E-14FF3751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392" y="1424763"/>
            <a:ext cx="7766936" cy="2817459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дорожной карты проекта адресной методической помощи 500+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731B53-24FB-4F82-84D3-443F002F0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351" y="4858907"/>
            <a:ext cx="7766936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Чикунова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Г.К.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Проректор ГАОУ ДПО ВО ВИРО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4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487" y="191946"/>
            <a:ext cx="7763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Школа-участник проекта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7857245"/>
              </p:ext>
            </p:extLst>
          </p:nvPr>
        </p:nvGraphicFramePr>
        <p:xfrm>
          <a:off x="1152106" y="1097070"/>
          <a:ext cx="8128000" cy="508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50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3404" y="89612"/>
            <a:ext cx="7877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участников проекта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73340952"/>
              </p:ext>
            </p:extLst>
          </p:nvPr>
        </p:nvGraphicFramePr>
        <p:xfrm>
          <a:off x="415182" y="1233150"/>
          <a:ext cx="90757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34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BDE65-DDFB-407F-867E-DA5AD198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316992"/>
            <a:ext cx="9558527" cy="3925824"/>
          </a:xfrm>
        </p:spPr>
        <p:txBody>
          <a:bodyPr/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Информационной системой мониторинга электронных дорожных карт в рамках реализации проекта 500+.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C7D80-014B-48C9-808E-0E2005DC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965464" cy="170379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 </a:t>
            </a: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Крестова М.Н.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оценки  качества             </a:t>
            </a: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ГБУ ВО РИАЦОКО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7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803F6-5BF9-40AE-BF94-E49E7666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76447"/>
            <a:ext cx="9983972" cy="1430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мониторинга электронных дорожных карт в рамках реализации проекта 500+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480AE82-D167-45A0-B006-F81BF2FF5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734" y="2809790"/>
            <a:ext cx="6262577" cy="3468746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D880B8-0A7B-4088-A689-51A670510DBA}"/>
              </a:ext>
            </a:extLst>
          </p:cNvPr>
          <p:cNvSpPr/>
          <p:nvPr/>
        </p:nvSpPr>
        <p:spPr>
          <a:xfrm>
            <a:off x="2158408" y="2225015"/>
            <a:ext cx="6475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https://500plus.obrnadzor.gov.ru/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F9277-A35D-4871-AE00-5A048EA96226}"/>
              </a:ext>
            </a:extLst>
          </p:cNvPr>
          <p:cNvSpPr/>
          <p:nvPr/>
        </p:nvSpPr>
        <p:spPr>
          <a:xfrm>
            <a:off x="7017488" y="5305647"/>
            <a:ext cx="1297172" cy="723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FB52AE4B-146A-4E89-84F6-9E53F2F1B031}"/>
              </a:ext>
            </a:extLst>
          </p:cNvPr>
          <p:cNvSpPr/>
          <p:nvPr/>
        </p:nvSpPr>
        <p:spPr>
          <a:xfrm rot="7508831">
            <a:off x="8089962" y="4175029"/>
            <a:ext cx="2002860" cy="606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54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0EB55-0FD9-43C0-B9FD-67156A2D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77" y="126904"/>
            <a:ext cx="8596668" cy="104267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1F8BF-99B2-4D01-BBFF-8E5DFB4D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654890"/>
            <a:ext cx="9773032" cy="41717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385176-B8D9-43F9-A3DC-9300C3552189}"/>
              </a:ext>
            </a:extLst>
          </p:cNvPr>
          <p:cNvSpPr/>
          <p:nvPr/>
        </p:nvSpPr>
        <p:spPr>
          <a:xfrm>
            <a:off x="435935" y="3657600"/>
            <a:ext cx="2775098" cy="584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E542A5-F29B-4021-8CF5-C6AB829957B7}"/>
              </a:ext>
            </a:extLst>
          </p:cNvPr>
          <p:cNvSpPr/>
          <p:nvPr/>
        </p:nvSpPr>
        <p:spPr>
          <a:xfrm>
            <a:off x="4890977" y="1786270"/>
            <a:ext cx="1467293" cy="669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AA65A05A-50E4-4035-B53D-9D88C063F00F}"/>
              </a:ext>
            </a:extLst>
          </p:cNvPr>
          <p:cNvSpPr/>
          <p:nvPr/>
        </p:nvSpPr>
        <p:spPr>
          <a:xfrm>
            <a:off x="2732567" y="1917625"/>
            <a:ext cx="1828800" cy="4071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2EB0D0C-9E62-4C28-B518-B0CCA6321B54}"/>
              </a:ext>
            </a:extLst>
          </p:cNvPr>
          <p:cNvSpPr/>
          <p:nvPr/>
        </p:nvSpPr>
        <p:spPr>
          <a:xfrm rot="10800000">
            <a:off x="3434316" y="2962694"/>
            <a:ext cx="2190307" cy="4803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FC5F2-4434-4162-BF7B-4BB4521A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05" y="159686"/>
            <a:ext cx="8596668" cy="73344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дорожной карты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3A9682-2A53-44FB-88E0-D8130D48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1213455"/>
            <a:ext cx="11493796" cy="44310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7A519E4-79BE-41E9-A058-963A04037677}"/>
              </a:ext>
            </a:extLst>
          </p:cNvPr>
          <p:cNvSpPr/>
          <p:nvPr/>
        </p:nvSpPr>
        <p:spPr>
          <a:xfrm>
            <a:off x="10398642" y="1456659"/>
            <a:ext cx="1180214" cy="297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2552E0-B3FA-4945-8FA9-E8FD38330656}"/>
              </a:ext>
            </a:extLst>
          </p:cNvPr>
          <p:cNvSpPr/>
          <p:nvPr/>
        </p:nvSpPr>
        <p:spPr>
          <a:xfrm>
            <a:off x="3944679" y="3625702"/>
            <a:ext cx="3306726" cy="14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86C174-1BF2-4362-97FB-5774A26BB13A}"/>
              </a:ext>
            </a:extLst>
          </p:cNvPr>
          <p:cNvSpPr/>
          <p:nvPr/>
        </p:nvSpPr>
        <p:spPr>
          <a:xfrm>
            <a:off x="435935" y="2785730"/>
            <a:ext cx="1860698" cy="499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627750-44E2-4A8F-9F70-C475C4BF4EAC}"/>
              </a:ext>
            </a:extLst>
          </p:cNvPr>
          <p:cNvSpPr/>
          <p:nvPr/>
        </p:nvSpPr>
        <p:spPr>
          <a:xfrm>
            <a:off x="4859079" y="1440709"/>
            <a:ext cx="1488558" cy="563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5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8546-63F3-4D19-B204-A9D2E103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88" y="627519"/>
            <a:ext cx="8596668" cy="6696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 ИС МЭДК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9DF117-8AFD-4751-BC48-160C3D60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30" y="2004237"/>
            <a:ext cx="8648700" cy="2041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690489-B1EA-49E0-B958-549F9FBA1F0C}"/>
              </a:ext>
            </a:extLst>
          </p:cNvPr>
          <p:cNvSpPr/>
          <p:nvPr/>
        </p:nvSpPr>
        <p:spPr>
          <a:xfrm>
            <a:off x="1599191" y="3716078"/>
            <a:ext cx="1798920" cy="329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654ADE1-11D7-4877-8943-AFE3FCE0CCBF}"/>
              </a:ext>
            </a:extLst>
          </p:cNvPr>
          <p:cNvSpPr/>
          <p:nvPr/>
        </p:nvSpPr>
        <p:spPr>
          <a:xfrm>
            <a:off x="127591" y="3716077"/>
            <a:ext cx="1280242" cy="271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16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7644F-CC41-49B0-9C93-690ACBFE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8976"/>
            <a:ext cx="8596668" cy="98927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рисковым профилем и шаблоном самодиагностики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06821-83A1-44BD-ADED-7C887398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40" y="1308247"/>
            <a:ext cx="8667750" cy="5067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252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7B5E2-A69E-4B90-9A79-B30BD36D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91" y="0"/>
            <a:ext cx="8596668" cy="685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Стартовая диагностика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EE5E6-988E-4D68-8384-7729E832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5" y="935665"/>
            <a:ext cx="9973338" cy="5746122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F59D118-8844-4CD6-96B4-FD38E5E68813}"/>
              </a:ext>
            </a:extLst>
          </p:cNvPr>
          <p:cNvSpPr/>
          <p:nvPr/>
        </p:nvSpPr>
        <p:spPr>
          <a:xfrm>
            <a:off x="191386" y="4178595"/>
            <a:ext cx="1244009" cy="244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81C9F4D-982E-4B8E-AD6D-D0908AD747EE}"/>
              </a:ext>
            </a:extLst>
          </p:cNvPr>
          <p:cNvSpPr/>
          <p:nvPr/>
        </p:nvSpPr>
        <p:spPr>
          <a:xfrm>
            <a:off x="191386" y="5539563"/>
            <a:ext cx="1360967" cy="244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487059F-0C3F-4C40-9587-EB22294FB054}"/>
              </a:ext>
            </a:extLst>
          </p:cNvPr>
          <p:cNvSpPr/>
          <p:nvPr/>
        </p:nvSpPr>
        <p:spPr>
          <a:xfrm>
            <a:off x="1495647" y="3753293"/>
            <a:ext cx="3317359" cy="12759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A4A6D4-8340-472F-8081-52D47C60D825}"/>
              </a:ext>
            </a:extLst>
          </p:cNvPr>
          <p:cNvSpPr/>
          <p:nvPr/>
        </p:nvSpPr>
        <p:spPr>
          <a:xfrm>
            <a:off x="1552353" y="5279840"/>
            <a:ext cx="3242931" cy="12759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30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8192D-8299-47F9-BF15-450CA49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61" y="53361"/>
            <a:ext cx="8596668" cy="946100"/>
          </a:xfrm>
        </p:spPr>
        <p:txBody>
          <a:bodyPr/>
          <a:lstStyle/>
          <a:p>
            <a:r>
              <a:rPr lang="ru-RU" dirty="0"/>
              <a:t>Стартовая диагностика ШНОР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1A9FF-8118-4E17-98F4-B9C4192F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8" y="1339704"/>
            <a:ext cx="8391747" cy="401910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AE058F0-88FD-4FE9-89E0-6237410FEB47}"/>
              </a:ext>
            </a:extLst>
          </p:cNvPr>
          <p:cNvSpPr/>
          <p:nvPr/>
        </p:nvSpPr>
        <p:spPr>
          <a:xfrm>
            <a:off x="205883" y="3732028"/>
            <a:ext cx="821610" cy="202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32007E-54E8-4FF0-8548-DC58F414787A}"/>
              </a:ext>
            </a:extLst>
          </p:cNvPr>
          <p:cNvSpPr/>
          <p:nvPr/>
        </p:nvSpPr>
        <p:spPr>
          <a:xfrm>
            <a:off x="3795823" y="4944140"/>
            <a:ext cx="2190307" cy="255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43A949-41B9-411D-A1EE-BE4966A03990}"/>
              </a:ext>
            </a:extLst>
          </p:cNvPr>
          <p:cNvSpPr/>
          <p:nvPr/>
        </p:nvSpPr>
        <p:spPr>
          <a:xfrm>
            <a:off x="1403498" y="4944140"/>
            <a:ext cx="1190846" cy="255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D077B08-426D-47A1-9F95-919957D59C48}"/>
              </a:ext>
            </a:extLst>
          </p:cNvPr>
          <p:cNvSpPr/>
          <p:nvPr/>
        </p:nvSpPr>
        <p:spPr>
          <a:xfrm rot="10800000">
            <a:off x="1977656" y="5518296"/>
            <a:ext cx="276446" cy="10845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2152B29-770B-407B-919F-57FFF7170AAA}"/>
              </a:ext>
            </a:extLst>
          </p:cNvPr>
          <p:cNvSpPr/>
          <p:nvPr/>
        </p:nvSpPr>
        <p:spPr>
          <a:xfrm rot="10800000">
            <a:off x="4816548" y="5518296"/>
            <a:ext cx="276444" cy="10845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2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F7CA4-BFB4-470F-9428-D6B03DEA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0"/>
            <a:ext cx="9292855" cy="63795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дорожная карта проекта 500+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D3F64-A7AB-4D1B-A598-7FB0F38E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36" y="2860933"/>
            <a:ext cx="6554972" cy="3745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91B68-AA23-4E09-94F9-46E4E32A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9" y="637953"/>
            <a:ext cx="6655981" cy="37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9CA70-DD45-4911-A45A-FE0A03A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14" y="159686"/>
            <a:ext cx="8596668" cy="935468"/>
          </a:xfrm>
        </p:spPr>
        <p:txBody>
          <a:bodyPr/>
          <a:lstStyle/>
          <a:p>
            <a:pPr algn="ctr"/>
            <a:r>
              <a:rPr lang="ru-RU" dirty="0"/>
              <a:t>Самообследование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C53BF-BE48-4F4A-BC19-6C2F115CB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3" y="1326214"/>
            <a:ext cx="8596667" cy="5372100"/>
          </a:xfrm>
          <a:prstGeom prst="rect">
            <a:avLst/>
          </a:prstGeom>
        </p:spPr>
      </p:pic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06CAD6CC-DE89-4EA6-AD2F-237AE68F0843}"/>
              </a:ext>
            </a:extLst>
          </p:cNvPr>
          <p:cNvSpPr/>
          <p:nvPr/>
        </p:nvSpPr>
        <p:spPr>
          <a:xfrm>
            <a:off x="1339702" y="4221126"/>
            <a:ext cx="584791" cy="8506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69C177-EFDA-4DC9-B203-983537DE8767}"/>
              </a:ext>
            </a:extLst>
          </p:cNvPr>
          <p:cNvSpPr/>
          <p:nvPr/>
        </p:nvSpPr>
        <p:spPr>
          <a:xfrm>
            <a:off x="3508744" y="4093535"/>
            <a:ext cx="2126512" cy="372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BB3B4BD-4BBF-4411-AB0F-4BFC459C3741}"/>
              </a:ext>
            </a:extLst>
          </p:cNvPr>
          <p:cNvSpPr/>
          <p:nvPr/>
        </p:nvSpPr>
        <p:spPr>
          <a:xfrm rot="3010507">
            <a:off x="3057696" y="4548350"/>
            <a:ext cx="291706" cy="1259413"/>
          </a:xfrm>
          <a:prstGeom prst="downArrow">
            <a:avLst>
              <a:gd name="adj1" fmla="val 50000"/>
              <a:gd name="adj2" fmla="val 525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1FA996-4A58-46D1-8A26-49825FFBC853}"/>
              </a:ext>
            </a:extLst>
          </p:cNvPr>
          <p:cNvSpPr/>
          <p:nvPr/>
        </p:nvSpPr>
        <p:spPr>
          <a:xfrm>
            <a:off x="1222744" y="6166884"/>
            <a:ext cx="1499191" cy="20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6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AD110-8105-4C8D-BEFC-2826BB3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2" y="159686"/>
            <a:ext cx="8596668" cy="9673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шаблонами самодиагностики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7E4C79-5975-4383-8F42-246C71A7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2" y="1807535"/>
            <a:ext cx="8596668" cy="3763925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E8D464D-551B-4900-B60A-FD64E39BE7D4}"/>
              </a:ext>
            </a:extLst>
          </p:cNvPr>
          <p:cNvSpPr/>
          <p:nvPr/>
        </p:nvSpPr>
        <p:spPr>
          <a:xfrm rot="2994945">
            <a:off x="4250371" y="2641234"/>
            <a:ext cx="689804" cy="20279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14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C23CD-141C-4B8B-A1EE-DC308798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63" y="638152"/>
            <a:ext cx="8596668" cy="860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шаблонами</a:t>
            </a:r>
            <a:r>
              <a:rPr lang="ru-RU" dirty="0"/>
              <a:t> самодиагностики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AF2514-AD2C-4190-9ED9-035A8017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3" y="2062716"/>
            <a:ext cx="8210550" cy="3136605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7FA2D4-D58D-4C34-A65C-7B8E9E872441}"/>
              </a:ext>
            </a:extLst>
          </p:cNvPr>
          <p:cNvSpPr/>
          <p:nvPr/>
        </p:nvSpPr>
        <p:spPr>
          <a:xfrm rot="3137824">
            <a:off x="3763723" y="1724619"/>
            <a:ext cx="475244" cy="17956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EE48D47-1D92-4AB5-9001-95D314A06252}"/>
              </a:ext>
            </a:extLst>
          </p:cNvPr>
          <p:cNvSpPr/>
          <p:nvPr/>
        </p:nvSpPr>
        <p:spPr>
          <a:xfrm rot="15001717">
            <a:off x="3712163" y="4026366"/>
            <a:ext cx="478465" cy="17533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2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69AD4-18E6-4DA7-90AB-2D2FC1D5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2" y="170319"/>
            <a:ext cx="8596668" cy="90357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2869E-CD29-47CA-9E61-DE8FCD06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0" y="1442065"/>
            <a:ext cx="8420100" cy="524561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B28D60D7-99A0-48C3-9D62-8AB7568ED4D0}"/>
              </a:ext>
            </a:extLst>
          </p:cNvPr>
          <p:cNvSpPr/>
          <p:nvPr/>
        </p:nvSpPr>
        <p:spPr>
          <a:xfrm>
            <a:off x="1616149" y="4731488"/>
            <a:ext cx="563525" cy="12759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4705796B-C338-41F6-8C54-69418F1E114E}"/>
              </a:ext>
            </a:extLst>
          </p:cNvPr>
          <p:cNvSpPr/>
          <p:nvPr/>
        </p:nvSpPr>
        <p:spPr>
          <a:xfrm>
            <a:off x="6751674" y="1442065"/>
            <a:ext cx="2426636" cy="695079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0EC9980-488A-46E1-B558-4FBB30C540F0}"/>
              </a:ext>
            </a:extLst>
          </p:cNvPr>
          <p:cNvSpPr/>
          <p:nvPr/>
        </p:nvSpPr>
        <p:spPr>
          <a:xfrm>
            <a:off x="4486941" y="1442064"/>
            <a:ext cx="1956390" cy="5109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0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CD47-D827-47B6-89CD-0B5962FA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1584"/>
            <a:ext cx="8596668" cy="9354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23800-525F-4582-B642-F7760D35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8" y="1532441"/>
            <a:ext cx="8601075" cy="51339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2478A-1BD0-4CCB-9D0F-1963D486C46D}"/>
              </a:ext>
            </a:extLst>
          </p:cNvPr>
          <p:cNvSpPr/>
          <p:nvPr/>
        </p:nvSpPr>
        <p:spPr>
          <a:xfrm>
            <a:off x="5975498" y="3306726"/>
            <a:ext cx="3189767" cy="3359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2F9A9725-9A48-455E-9233-9F52AA5D7784}"/>
              </a:ext>
            </a:extLst>
          </p:cNvPr>
          <p:cNvSpPr/>
          <p:nvPr/>
        </p:nvSpPr>
        <p:spPr>
          <a:xfrm>
            <a:off x="1467293" y="4253023"/>
            <a:ext cx="552893" cy="1169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286C0767-BD4F-4ACA-8737-DA580A107AD8}"/>
              </a:ext>
            </a:extLst>
          </p:cNvPr>
          <p:cNvSpPr/>
          <p:nvPr/>
        </p:nvSpPr>
        <p:spPr>
          <a:xfrm>
            <a:off x="3997842" y="3613718"/>
            <a:ext cx="1701210" cy="244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73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888C2-805D-48A0-84B2-48AA1759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70174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F265A-B2C5-47E5-A1EF-4EF07CD7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742064"/>
            <a:ext cx="8191500" cy="59055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D575496-98FA-49B3-B6D6-90158963F189}"/>
              </a:ext>
            </a:extLst>
          </p:cNvPr>
          <p:cNvSpPr/>
          <p:nvPr/>
        </p:nvSpPr>
        <p:spPr>
          <a:xfrm>
            <a:off x="1451344" y="3694814"/>
            <a:ext cx="1903228" cy="1206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48FCFB-B531-437A-A3C6-98F1C1B1E6A0}"/>
              </a:ext>
            </a:extLst>
          </p:cNvPr>
          <p:cNvSpPr/>
          <p:nvPr/>
        </p:nvSpPr>
        <p:spPr>
          <a:xfrm>
            <a:off x="1360967" y="5486400"/>
            <a:ext cx="2083982" cy="11611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6C4CFB6-91C4-4D55-8C8F-7A6B6DB64756}"/>
              </a:ext>
            </a:extLst>
          </p:cNvPr>
          <p:cNvSpPr/>
          <p:nvPr/>
        </p:nvSpPr>
        <p:spPr>
          <a:xfrm>
            <a:off x="1451344" y="2030819"/>
            <a:ext cx="1903228" cy="1398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84DC34D-9507-4249-9458-2FC8B0BA5EDA}"/>
              </a:ext>
            </a:extLst>
          </p:cNvPr>
          <p:cNvSpPr/>
          <p:nvPr/>
        </p:nvSpPr>
        <p:spPr>
          <a:xfrm>
            <a:off x="361507" y="2700670"/>
            <a:ext cx="914400" cy="2232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0B586D4-8BB3-41EA-82B1-3EAD3D3FD641}"/>
              </a:ext>
            </a:extLst>
          </p:cNvPr>
          <p:cNvSpPr/>
          <p:nvPr/>
        </p:nvSpPr>
        <p:spPr>
          <a:xfrm>
            <a:off x="361507" y="4185019"/>
            <a:ext cx="914400" cy="2232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83A3F20-53DE-4293-8261-E77DFEC4C79D}"/>
              </a:ext>
            </a:extLst>
          </p:cNvPr>
          <p:cNvSpPr/>
          <p:nvPr/>
        </p:nvSpPr>
        <p:spPr>
          <a:xfrm>
            <a:off x="312332" y="5892653"/>
            <a:ext cx="914400" cy="2232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9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304A4-8432-45CF-9B73-A7B3B0B1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49" y="0"/>
            <a:ext cx="8596668" cy="8604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4D1D55-8E1D-4B42-A1FD-DB93F9C9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41" y="1663995"/>
            <a:ext cx="8988411" cy="42902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5F9D27-2746-4E0F-938B-B952357CD3B9}"/>
              </a:ext>
            </a:extLst>
          </p:cNvPr>
          <p:cNvSpPr/>
          <p:nvPr/>
        </p:nvSpPr>
        <p:spPr>
          <a:xfrm>
            <a:off x="1329071" y="4805916"/>
            <a:ext cx="2828260" cy="89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C51A2F6-BDD4-48E4-BA4E-86813A1913DB}"/>
              </a:ext>
            </a:extLst>
          </p:cNvPr>
          <p:cNvSpPr/>
          <p:nvPr/>
        </p:nvSpPr>
        <p:spPr>
          <a:xfrm>
            <a:off x="309759" y="5215688"/>
            <a:ext cx="967563" cy="2437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0AFD90-B2D0-4427-8DCA-845C30CA343C}"/>
              </a:ext>
            </a:extLst>
          </p:cNvPr>
          <p:cNvSpPr/>
          <p:nvPr/>
        </p:nvSpPr>
        <p:spPr>
          <a:xfrm>
            <a:off x="943149" y="2796363"/>
            <a:ext cx="8596668" cy="3253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64677A6-1B94-47CD-A9E2-B3CA4ECF3322}"/>
              </a:ext>
            </a:extLst>
          </p:cNvPr>
          <p:cNvCxnSpPr/>
          <p:nvPr/>
        </p:nvCxnSpPr>
        <p:spPr>
          <a:xfrm>
            <a:off x="1552353" y="3429000"/>
            <a:ext cx="1190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1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F8102-E65A-4D3C-AB16-0E2415F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55380"/>
            <a:ext cx="8596668" cy="97799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8FA7E-CC5C-4FD4-9508-40AD8253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94" y="1275909"/>
            <a:ext cx="7600950" cy="4933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E70E18-E273-4971-BBC0-0F73187C4E14}"/>
              </a:ext>
            </a:extLst>
          </p:cNvPr>
          <p:cNvSpPr/>
          <p:nvPr/>
        </p:nvSpPr>
        <p:spPr>
          <a:xfrm>
            <a:off x="1338594" y="3327991"/>
            <a:ext cx="7536046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637596-C466-4635-9C71-295B5E3F0BB0}"/>
              </a:ext>
            </a:extLst>
          </p:cNvPr>
          <p:cNvSpPr/>
          <p:nvPr/>
        </p:nvSpPr>
        <p:spPr>
          <a:xfrm>
            <a:off x="1338594" y="5050465"/>
            <a:ext cx="7600950" cy="1286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FD4E961-7008-4960-8E02-932D5CF97F30}"/>
              </a:ext>
            </a:extLst>
          </p:cNvPr>
          <p:cNvSpPr/>
          <p:nvPr/>
        </p:nvSpPr>
        <p:spPr>
          <a:xfrm>
            <a:off x="1509823" y="3848986"/>
            <a:ext cx="1371600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89B14D1-AA9C-4BB7-8C17-1A43A0215D28}"/>
              </a:ext>
            </a:extLst>
          </p:cNvPr>
          <p:cNvSpPr/>
          <p:nvPr/>
        </p:nvSpPr>
        <p:spPr>
          <a:xfrm>
            <a:off x="1428307" y="5582091"/>
            <a:ext cx="1371600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7EEC9DE-6C05-4ADE-9BD8-FAF90EB68986}"/>
              </a:ext>
            </a:extLst>
          </p:cNvPr>
          <p:cNvSpPr/>
          <p:nvPr/>
        </p:nvSpPr>
        <p:spPr>
          <a:xfrm>
            <a:off x="1428307" y="1908544"/>
            <a:ext cx="1371600" cy="37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71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A12EF-34EC-415E-9481-710C44BD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98" y="226828"/>
            <a:ext cx="8596668" cy="87895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направлениями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80F96-4EEA-4345-BDD9-0A065615B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1287647"/>
            <a:ext cx="7800975" cy="53435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5C6FC4-0E51-40E0-AAE4-742A71E6358B}"/>
              </a:ext>
            </a:extLst>
          </p:cNvPr>
          <p:cNvSpPr/>
          <p:nvPr/>
        </p:nvSpPr>
        <p:spPr>
          <a:xfrm>
            <a:off x="850606" y="2966482"/>
            <a:ext cx="2477386" cy="723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65D278-A0E7-4DDD-9ACF-E32B9D9FC9A3}"/>
              </a:ext>
            </a:extLst>
          </p:cNvPr>
          <p:cNvSpPr/>
          <p:nvPr/>
        </p:nvSpPr>
        <p:spPr>
          <a:xfrm>
            <a:off x="850605" y="5560828"/>
            <a:ext cx="2594344" cy="829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DB72AAF-5E18-43A9-8C7B-96CF0837160B}"/>
              </a:ext>
            </a:extLst>
          </p:cNvPr>
          <p:cNvSpPr/>
          <p:nvPr/>
        </p:nvSpPr>
        <p:spPr>
          <a:xfrm rot="16200000">
            <a:off x="159488" y="3189767"/>
            <a:ext cx="935665" cy="3402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5DAF9B24-C4F0-48FB-A645-F0760C7BFE4B}"/>
              </a:ext>
            </a:extLst>
          </p:cNvPr>
          <p:cNvSpPr/>
          <p:nvPr/>
        </p:nvSpPr>
        <p:spPr>
          <a:xfrm rot="16200000">
            <a:off x="126017" y="5752213"/>
            <a:ext cx="935665" cy="3402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91D1C-E753-4E5E-9D1A-C1ABD21D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022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1F7CC-101F-4E57-974E-EB538658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52" y="1509823"/>
            <a:ext cx="8477250" cy="48577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47833F-4DCA-411B-A9A8-A860124E0A35}"/>
              </a:ext>
            </a:extLst>
          </p:cNvPr>
          <p:cNvSpPr/>
          <p:nvPr/>
        </p:nvSpPr>
        <p:spPr>
          <a:xfrm>
            <a:off x="1360967" y="3051544"/>
            <a:ext cx="2083982" cy="1180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721CB6-BB68-4C1B-BE14-CEB5E4CD4164}"/>
              </a:ext>
            </a:extLst>
          </p:cNvPr>
          <p:cNvSpPr/>
          <p:nvPr/>
        </p:nvSpPr>
        <p:spPr>
          <a:xfrm>
            <a:off x="1360967" y="4731488"/>
            <a:ext cx="2083982" cy="131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BD3D5FA-4D77-4A8F-B023-33C791C0DDAA}"/>
              </a:ext>
            </a:extLst>
          </p:cNvPr>
          <p:cNvSpPr/>
          <p:nvPr/>
        </p:nvSpPr>
        <p:spPr>
          <a:xfrm>
            <a:off x="414670" y="3429000"/>
            <a:ext cx="829339" cy="249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CE73F35-DCE3-4D67-A95D-AA0E349700D3}"/>
              </a:ext>
            </a:extLst>
          </p:cNvPr>
          <p:cNvSpPr/>
          <p:nvPr/>
        </p:nvSpPr>
        <p:spPr>
          <a:xfrm>
            <a:off x="382082" y="5098312"/>
            <a:ext cx="829339" cy="2498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9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48E2D-5ECA-49F6-9B6A-484F92B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59" y="88605"/>
            <a:ext cx="8596668" cy="70883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дорожная карта проекта 500+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8EB96-6B94-44BE-ABA9-22867BC87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0" y="558209"/>
            <a:ext cx="7090256" cy="35884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9B46D-1A48-4C44-8A35-278C7468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42" y="2828260"/>
            <a:ext cx="7090257" cy="39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5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7CCA9-ADD0-4D4C-8408-CC4411DF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3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125069-5015-4D5A-A2E8-2701D1553E5C}"/>
              </a:ext>
            </a:extLst>
          </p:cNvPr>
          <p:cNvSpPr/>
          <p:nvPr/>
        </p:nvSpPr>
        <p:spPr>
          <a:xfrm>
            <a:off x="547331" y="1582341"/>
            <a:ext cx="95004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представление школой системы мер повышения качества образования.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содержать: описание определенного школой способа и руководящих принципов достижения своей основной цели; описание задач и стратегии их решения. 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краткое описание дорожной карты, которая формируется в рамках проекта: школа задает даты и описывает планируемые результаты, по которым можно отследить эффективность принимаемых мер. Разрабатывается на срок до 6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3847146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C582C-3091-4180-BE46-0D6433C1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958"/>
          </a:xfrm>
        </p:spPr>
        <p:txBody>
          <a:bodyPr/>
          <a:lstStyle/>
          <a:p>
            <a:pPr algn="ctr"/>
            <a:r>
              <a:rPr lang="ru-RU" dirty="0"/>
              <a:t>Действия куратора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DFEA2F-0B5C-4810-AB6B-BB28DFC6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743740"/>
            <a:ext cx="9689140" cy="29877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C5A70A-8FA6-45F0-8FBE-A79AD1781CE1}"/>
              </a:ext>
            </a:extLst>
          </p:cNvPr>
          <p:cNvSpPr/>
          <p:nvPr/>
        </p:nvSpPr>
        <p:spPr>
          <a:xfrm>
            <a:off x="5656521" y="2658140"/>
            <a:ext cx="3157870" cy="1711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44EB0EB-3E15-4158-9DCC-83121F426EF4}"/>
              </a:ext>
            </a:extLst>
          </p:cNvPr>
          <p:cNvSpPr/>
          <p:nvPr/>
        </p:nvSpPr>
        <p:spPr>
          <a:xfrm>
            <a:off x="3168502" y="3923414"/>
            <a:ext cx="2200940" cy="4465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34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1B671-B77C-4904-A9A4-A7D6DC95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26" y="323218"/>
            <a:ext cx="8596668" cy="495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ИС МЭДК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A5BF8-7DD7-4486-A773-096D06E8A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805" y="1008071"/>
            <a:ext cx="8596668" cy="506311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Подробные ответы на вопросы по работе с ИС МЭДК можно найти в «Памятке по работе с ИС МЭДК», а также в документ «Методика оказания адресной   методической помощи общеобразовательным организациям, имеющим низкие образовательные результаты обучающихся» размещенном по ссылке: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https://fioco.ru/antiris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задать вопросы по возникающим трудностям с работой в ИС МЭДК вы можете воспользоваться тематическим форумом программы Адресной методической помощи (500+) пройдя по ссылке: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http://help-fisoko.obrnadzor.gov.ru/shnor/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форум для представителей школ-участниц проекта.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40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7A44B-86EA-40A4-8148-28DA5280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7" y="521194"/>
            <a:ext cx="8596668" cy="1150978"/>
          </a:xfrm>
        </p:spPr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CE2EB-919A-49BB-B954-E944A838A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83981"/>
            <a:ext cx="10823944" cy="356968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«Региональный информационно-аналитический центр оценки качества образования»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      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44-71-82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opiam@yandex.ru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81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0EB55-0FD9-43C0-B9FD-67156A2D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47" y="1870643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3209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32FDF-87CC-450B-A732-606A9760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10" y="0"/>
            <a:ext cx="8596668" cy="66985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дорожная карта проекта 500+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86776-1ED3-46A7-8FFF-C008ADE2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8" y="669851"/>
            <a:ext cx="6839504" cy="3253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3A39C-3E8B-4F24-BC74-7C2E76397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3221666"/>
            <a:ext cx="7267575" cy="31047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556F12-F648-4C4F-B432-0A484E541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251945"/>
            <a:ext cx="7239000" cy="5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3824-8DE3-4EC4-817F-AAA0A9212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188" y="1251026"/>
            <a:ext cx="7766936" cy="216215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рисковым профилем школ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6D05E-D1E8-4071-8EE9-A08660CD4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928019"/>
            <a:ext cx="7766936" cy="109689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Рязанцева Е.И.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ГБУ ВО РИАЦОКО</a:t>
            </a:r>
          </a:p>
        </p:txBody>
      </p:sp>
    </p:spTree>
    <p:extLst>
      <p:ext uri="{BB962C8B-B14F-4D97-AF65-F5344CB8AC3E}">
        <p14:creationId xmlns:p14="http://schemas.microsoft.com/office/powerpoint/2010/main" val="385330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F2CC-1C88-4FC1-B294-A831FD0E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9870"/>
            <a:ext cx="8596668" cy="47492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общеобразовательных организаций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5337E4-3C13-4181-9BD4-1C24AFEF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" y="584790"/>
            <a:ext cx="6486525" cy="3912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BBCF9C-E8BD-4A2E-9E5B-9CF1D50A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070" y="3429000"/>
            <a:ext cx="66259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EFE99-0C30-4B69-AFEE-C0211DF6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6" y="127591"/>
            <a:ext cx="8596668" cy="74073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791EF1-FF4B-4931-8BFA-856257BB1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39148"/>
              </p:ext>
            </p:extLst>
          </p:nvPr>
        </p:nvGraphicFramePr>
        <p:xfrm>
          <a:off x="189790" y="742950"/>
          <a:ext cx="11000180" cy="578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07CFCCF-9995-4086-BFE2-0B3C6B820FEC}"/>
              </a:ext>
            </a:extLst>
          </p:cNvPr>
          <p:cNvCxnSpPr>
            <a:cxnSpLocks/>
          </p:cNvCxnSpPr>
          <p:nvPr/>
        </p:nvCxnSpPr>
        <p:spPr>
          <a:xfrm flipV="1">
            <a:off x="4492787" y="1307805"/>
            <a:ext cx="0" cy="4193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567E7B0-F911-4BD1-9F0E-8F7916F1E61E}"/>
              </a:ext>
            </a:extLst>
          </p:cNvPr>
          <p:cNvCxnSpPr>
            <a:cxnSpLocks/>
          </p:cNvCxnSpPr>
          <p:nvPr/>
        </p:nvCxnSpPr>
        <p:spPr>
          <a:xfrm flipV="1">
            <a:off x="7069056" y="1307806"/>
            <a:ext cx="0" cy="4193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348FB-05BF-4957-A791-45E1AAE1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24" y="129540"/>
            <a:ext cx="8596668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0F24916-29EB-451F-8999-A3D930AB5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650094"/>
              </p:ext>
            </p:extLst>
          </p:nvPr>
        </p:nvGraphicFramePr>
        <p:xfrm>
          <a:off x="235392" y="929004"/>
          <a:ext cx="10165907" cy="55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48C80F-828A-4FCA-A556-7549CE883476}"/>
              </a:ext>
            </a:extLst>
          </p:cNvPr>
          <p:cNvCxnSpPr>
            <a:cxnSpLocks/>
          </p:cNvCxnSpPr>
          <p:nvPr/>
        </p:nvCxnSpPr>
        <p:spPr>
          <a:xfrm flipV="1">
            <a:off x="2891790" y="1303020"/>
            <a:ext cx="0" cy="4606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2754B82-A52D-45AC-B23D-E5B9B9794EB6}"/>
              </a:ext>
            </a:extLst>
          </p:cNvPr>
          <p:cNvCxnSpPr>
            <a:cxnSpLocks/>
          </p:cNvCxnSpPr>
          <p:nvPr/>
        </p:nvCxnSpPr>
        <p:spPr>
          <a:xfrm flipV="1">
            <a:off x="5737860" y="1337310"/>
            <a:ext cx="0" cy="45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D01113-3D2D-4CE8-9494-9B76D01DE3D7}"/>
              </a:ext>
            </a:extLst>
          </p:cNvPr>
          <p:cNvSpPr/>
          <p:nvPr/>
        </p:nvSpPr>
        <p:spPr>
          <a:xfrm>
            <a:off x="1120140" y="1657350"/>
            <a:ext cx="1405882" cy="308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9347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1249</TotalTime>
  <Words>1086</Words>
  <Application>Microsoft Office PowerPoint</Application>
  <PresentationFormat>Широкоэкранный</PresentationFormat>
  <Paragraphs>139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Trebuchet MS</vt:lpstr>
      <vt:lpstr>Wingdings 3</vt:lpstr>
      <vt:lpstr>Аспект</vt:lpstr>
      <vt:lpstr>Особенности реализации проекта 500+ 1 апреля 2021 г.  </vt:lpstr>
      <vt:lpstr>Основные этапы реализации дорожной карты проекта адресной методической помощи 500+ </vt:lpstr>
      <vt:lpstr>Региональная дорожная карта проекта 500+</vt:lpstr>
      <vt:lpstr>Региональная дорожная карта проекта 500+</vt:lpstr>
      <vt:lpstr>Региональная дорожная карта проекта 500+</vt:lpstr>
      <vt:lpstr>Организация работы с рисковым профилем школ</vt:lpstr>
      <vt:lpstr>Оценка рисков общеобразовательных организаций</vt:lpstr>
      <vt:lpstr>Факторы риска</vt:lpstr>
      <vt:lpstr>Факторы риска</vt:lpstr>
      <vt:lpstr>Факторы риска</vt:lpstr>
      <vt:lpstr>Факторы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с Информационной системой мониторинга электронных дорожных карт в рамках реализации проекта 500+.</vt:lpstr>
      <vt:lpstr>Информационная система мониторинга электронных дорожных карт в рамках реализации проекта 500+</vt:lpstr>
      <vt:lpstr>Дорожная карта</vt:lpstr>
      <vt:lpstr>Меня дорожной карты</vt:lpstr>
      <vt:lpstr>Начало работы с ИС МЭДК</vt:lpstr>
      <vt:lpstr>Работа с рисковым профилем и шаблоном самодиагностики</vt:lpstr>
      <vt:lpstr>Стартовая диагностика</vt:lpstr>
      <vt:lpstr>Стартовая диагностика ШНОР</vt:lpstr>
      <vt:lpstr>Самообследование</vt:lpstr>
      <vt:lpstr>Работа с шаблонами самодиагностики </vt:lpstr>
      <vt:lpstr>Работа с шаблонами самодиагностики </vt:lpstr>
      <vt:lpstr>Работа с направлениями </vt:lpstr>
      <vt:lpstr>Работа с направлениями </vt:lpstr>
      <vt:lpstr>Работа с направлениями</vt:lpstr>
      <vt:lpstr>Работа с направлениями</vt:lpstr>
      <vt:lpstr>Работа с направлениями</vt:lpstr>
      <vt:lpstr>Работа с направлениями</vt:lpstr>
      <vt:lpstr>Программа развития</vt:lpstr>
      <vt:lpstr>Программа развития</vt:lpstr>
      <vt:lpstr>Действия куратора </vt:lpstr>
      <vt:lpstr>Служба поддержки ИС МЭДК</vt:lpstr>
      <vt:lpstr>Контакты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организационно-технологического сопровождения при работе с порталом ФИС ОКО.</dc:title>
  <dc:creator>Ganyushkina</dc:creator>
  <cp:lastModifiedBy>RyazancevaEI</cp:lastModifiedBy>
  <cp:revision>79</cp:revision>
  <cp:lastPrinted>2021-02-15T07:34:58Z</cp:lastPrinted>
  <dcterms:created xsi:type="dcterms:W3CDTF">2021-01-19T10:35:25Z</dcterms:created>
  <dcterms:modified xsi:type="dcterms:W3CDTF">2021-04-01T09:08:46Z</dcterms:modified>
</cp:coreProperties>
</file>