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02" r:id="rId2"/>
    <p:sldId id="337" r:id="rId3"/>
    <p:sldId id="343" r:id="rId4"/>
    <p:sldId id="366" r:id="rId5"/>
    <p:sldId id="344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</p:sldIdLst>
  <p:sldSz cx="9144000" cy="5143500" type="screen16x9"/>
  <p:notesSz cx="99314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250B9-0CE1-4F18-8AC3-4454FB648289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67103-DDFB-4C90-9920-34CC2AB6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4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7D7CE-DE25-4ED8-9072-F8B73F4A377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76DA-8F3C-4AA6-A2D3-5900272B1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1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30725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78172-0E76-46AF-92C4-B2D801092B4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1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8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3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9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1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D9C1-045E-4F1E-B60E-D0D6B3B9193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6F86-13C2-4109-B02C-4B6D3454B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1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1987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МОЛОДЕЖНОЙ ПОЛИТИКИ ВЛАДИМИРСКОЙ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ВЛАДИМИРСКОЙ ОБЛАСТИ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ИНФОРМАЦИОННО-АНАЛИТИЧЕСКИЙ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ОЦЕНКИ КАЧЕСТВА ОБРАЗОВАНИЯ»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78"/>
            <a:ext cx="1343264" cy="116374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2011687" y="3500303"/>
            <a:ext cx="68730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Юдакова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Владимировна – заведующий отделом </a:t>
            </a:r>
          </a:p>
          <a:p>
            <a:pPr algn="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качества профессионального образования ГБУ ВО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РИАЦОКО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3DC1249F-3A63-4407-907C-E6B2C7E3816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9878"/>
            <a:ext cx="936101" cy="1260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286000" y="451596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Владимир,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7271" y="473630"/>
            <a:ext cx="7128792" cy="3847862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деятельности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 среднего профессионального образования, подведомственной Министерству образования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молодежной политики Владимирской области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2022 - 2023 учебный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год»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(подготовка отчетных документов)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323528" y="843558"/>
            <a:ext cx="8352928" cy="40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0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8856984" cy="415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86409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144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83529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304803" y="843558"/>
            <a:ext cx="8371653" cy="386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9582"/>
            <a:ext cx="83529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7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6" y="915566"/>
            <a:ext cx="8387630" cy="21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 r="1641" b="4187"/>
          <a:stretch/>
        </p:blipFill>
        <p:spPr bwMode="auto">
          <a:xfrm>
            <a:off x="1691680" y="3284960"/>
            <a:ext cx="5904656" cy="14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1384572"/>
            <a:ext cx="8388423" cy="348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8" y="883816"/>
            <a:ext cx="8415039" cy="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" y="1203598"/>
            <a:ext cx="8568952" cy="309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80920" cy="57971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58" y="1131590"/>
            <a:ext cx="8465814" cy="353504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молодежной политики Владимирской области от 25 мая 2023 г. № 933 «Об утверждении показателей рейтинга профессиональных образовательных организаций, подведомственных Министерству образования и молодежной политики Владимирской области»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987574"/>
            <a:ext cx="82089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6619"/>
            <a:ext cx="8352928" cy="42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86499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853480"/>
            <a:ext cx="83556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8496943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83529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82809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43558"/>
            <a:ext cx="835292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347614"/>
            <a:ext cx="84249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74888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5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42" y="3152775"/>
            <a:ext cx="6502499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4000" cy="21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83529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4" y="1347614"/>
            <a:ext cx="8352928" cy="337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/>
          <a:stretch/>
        </p:blipFill>
        <p:spPr bwMode="auto">
          <a:xfrm>
            <a:off x="323529" y="1203597"/>
            <a:ext cx="8352927" cy="260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3598"/>
            <a:ext cx="8784976" cy="2664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Отчетные документы и материалы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комплектуется на бумажном носителе;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Копии документов и материалов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входящих в состав комплекта отчетных документов и материалов,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заверяются подписью руководителя и печатью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Листы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комплекта отчетных документов и материалов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нумеруются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прошиваются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отчетных документов и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подписывается руководителем и  заверяется печатью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130324"/>
            <a:ext cx="8229600" cy="857250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отчетных документов и материалов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771550"/>
            <a:ext cx="82089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1" y="843558"/>
            <a:ext cx="8352928" cy="39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/>
          <a:stretch/>
        </p:blipFill>
        <p:spPr bwMode="auto">
          <a:xfrm>
            <a:off x="395536" y="1186831"/>
            <a:ext cx="8208911" cy="260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15566"/>
            <a:ext cx="8352928" cy="39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15566"/>
            <a:ext cx="8352929" cy="40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849694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4" y="915566"/>
            <a:ext cx="83664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1" y="955576"/>
            <a:ext cx="835292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8951"/>
            <a:ext cx="8352928" cy="40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9144000" cy="404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1"/>
            <a:ext cx="8496943" cy="22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отчетных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и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расчета значений показателей эффективности деятельности образовательной организации, заверенные подписью руководителя, в форме таблицы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образовательных программ, реализуемых образовательной организацией в отчетный период (Приложение 1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таблице показателей эффективности деятельности                                              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образовательной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организации по предлагаемым формам (Приложение 2, …15)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935782"/>
            <a:ext cx="80648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 сдачи комплекта отчетных документов и материалов –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10 июля 2023 г.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9" y="699542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3528" y="915566"/>
            <a:ext cx="33843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 приема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комплекта отчетных документов 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Владимир, ул. Михайловская,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47, корпус 2, каб.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213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Номер телефона: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33-17-95</a:t>
            </a: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915567"/>
            <a:ext cx="4752528" cy="390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5325" y="771550"/>
            <a:ext cx="79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144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771550"/>
            <a:ext cx="77768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559"/>
            <a:ext cx="914400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1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9" y="889699"/>
            <a:ext cx="8352928" cy="413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5115" y="771550"/>
            <a:ext cx="732975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5" y="891581"/>
            <a:ext cx="7329753" cy="412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11" y="267494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оценки эффективности, подтверждающие документы и материалы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71550"/>
            <a:ext cx="83529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6"/>
          <a:stretch/>
        </p:blipFill>
        <p:spPr bwMode="auto">
          <a:xfrm>
            <a:off x="301427" y="915566"/>
            <a:ext cx="8352928" cy="301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minimalism</Template>
  <TotalTime>4646</TotalTime>
  <Words>540</Words>
  <Application>Microsoft Office PowerPoint</Application>
  <PresentationFormat>Экран (16:9)</PresentationFormat>
  <Paragraphs>79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Нормативная правовая база</vt:lpstr>
      <vt:lpstr>Требования к оформлению отчетных документов и материалов</vt:lpstr>
      <vt:lpstr>Последовательность формирования  комплекта отчетных документов и материалов: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Показатели оценки эффективности, подтверждающие документы и материалы</vt:lpstr>
      <vt:lpstr>Срок сдачи комплекта отчетных документов и материалов – до 10 июля 2023 г.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268</cp:revision>
  <cp:lastPrinted>2023-04-11T10:11:38Z</cp:lastPrinted>
  <dcterms:created xsi:type="dcterms:W3CDTF">2022-03-29T05:49:55Z</dcterms:created>
  <dcterms:modified xsi:type="dcterms:W3CDTF">2023-06-29T05:54:03Z</dcterms:modified>
</cp:coreProperties>
</file>