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2688" y="-98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 млн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211506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311257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57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230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7201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6903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1 - 4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="" xmlns:p14="http://schemas.microsoft.com/office/powerpoint/2010/main" val="52145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(2-3 дня) </a:t>
            </a: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СТАРШАЯ ШКОЛА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ru-RU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</a:p>
          <a:p>
            <a:pPr defTabSz="534558"/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</a:p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слезы.</a:t>
            </a: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=""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МАРШРУТА: </a:t>
            </a:r>
          </a:p>
          <a:p>
            <a:pPr defTabSz="534558"/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Нижний Новгород – г. Балахна – г. Городец – Нижний Новгород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 дня</a:t>
            </a:r>
          </a:p>
          <a:p>
            <a:pPr defTabSz="534558"/>
            <a:endParaRPr lang="ru-RU" sz="105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Посещение ансамбля Нижегородского кремля.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Музея Кузьмы Минина. Посещение Музея памяти Александра Невского. Посещение Музея «ГОРОДЕЦ НА ВОЛГЕ». 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Посещение музеев                   М. Горького. Посещение музея А.Д. Сахарова. Прогулка на СПК «Валдай 45-Р.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="" xmlns:a16="http://schemas.microsoft.com/office/drawing/2014/main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510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70 </a:t>
            </a:r>
            <a:r>
              <a:rPr lang="ru-RU" sz="48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="" xmlns:p14="http://schemas.microsoft.com/office/powerpoint/2010/main" val="3774863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Fomenko</cp:lastModifiedBy>
  <cp:revision>68</cp:revision>
  <dcterms:created xsi:type="dcterms:W3CDTF">2022-03-29T07:07:34Z</dcterms:created>
  <dcterms:modified xsi:type="dcterms:W3CDTF">2022-05-16T10:59:55Z</dcterms:modified>
</cp:coreProperties>
</file>