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20" r:id="rId3"/>
    <p:sldId id="257" r:id="rId4"/>
    <p:sldId id="258" r:id="rId5"/>
    <p:sldId id="259" r:id="rId6"/>
    <p:sldId id="260" r:id="rId7"/>
    <p:sldId id="304" r:id="rId8"/>
    <p:sldId id="262" r:id="rId9"/>
    <p:sldId id="263" r:id="rId10"/>
    <p:sldId id="264" r:id="rId11"/>
    <p:sldId id="265" r:id="rId12"/>
    <p:sldId id="321" r:id="rId13"/>
    <p:sldId id="322" r:id="rId14"/>
    <p:sldId id="276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2741" autoAdjust="0"/>
  </p:normalViewPr>
  <p:slideViewPr>
    <p:cSldViewPr snapToGrid="0">
      <p:cViewPr varScale="1">
        <p:scale>
          <a:sx n="67" d="100"/>
          <a:sy n="67" d="100"/>
        </p:scale>
        <p:origin x="-92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D9F7B8-A806-41BA-8F24-9358C5EF8C9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8BE24B-EF41-49C3-8CC3-6FE552C47B1D}">
      <dgm:prSet phldrT="[Текст]" custT="1"/>
      <dgm:spPr>
        <a:solidFill>
          <a:srgbClr val="00B0F0"/>
        </a:solidFill>
      </dgm:spPr>
      <dgm:t>
        <a:bodyPr/>
        <a:lstStyle/>
        <a:p>
          <a:pPr algn="ctr"/>
          <a:r>
            <a: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привлечение ресурсов, в том числе кадровых, административных, нормативных, материальных для поддержки школ</a:t>
          </a:r>
        </a:p>
      </dgm:t>
    </dgm:pt>
    <dgm:pt modelId="{D5B9E2EF-1C5E-47C6-A798-69CD860E20BD}" type="parTrans" cxnId="{D92D21D7-E3B4-471D-A046-57738822906B}">
      <dgm:prSet/>
      <dgm:spPr/>
      <dgm:t>
        <a:bodyPr/>
        <a:lstStyle/>
        <a:p>
          <a:endParaRPr lang="ru-RU"/>
        </a:p>
      </dgm:t>
    </dgm:pt>
    <dgm:pt modelId="{98AAAB9A-AD74-4DD8-A046-0BE9A9E42621}" type="sibTrans" cxnId="{D92D21D7-E3B4-471D-A046-57738822906B}">
      <dgm:prSet/>
      <dgm:spPr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endParaRPr lang="ru-RU"/>
        </a:p>
      </dgm:t>
    </dgm:pt>
    <dgm:pt modelId="{A96CAFBF-1F28-4835-B78A-B309A525400C}">
      <dgm:prSet phldrT="[Текст]" custT="1"/>
      <dgm:spPr>
        <a:solidFill>
          <a:srgbClr val="00B0F0"/>
        </a:solidFill>
      </dgm:spPr>
      <dgm:t>
        <a:bodyPr/>
        <a:lstStyle/>
        <a:p>
          <a:pPr algn="ctr"/>
          <a:r>
            <a: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адресного направления на повышение квалификации</a:t>
          </a:r>
        </a:p>
      </dgm:t>
    </dgm:pt>
    <dgm:pt modelId="{7E54E15C-8F11-4924-AEFC-CE86FE78B234}" type="parTrans" cxnId="{593B5F8C-57A2-4629-A8BC-A832542A4F15}">
      <dgm:prSet/>
      <dgm:spPr/>
      <dgm:t>
        <a:bodyPr/>
        <a:lstStyle/>
        <a:p>
          <a:endParaRPr lang="ru-RU"/>
        </a:p>
      </dgm:t>
    </dgm:pt>
    <dgm:pt modelId="{3BAFEE62-4E8A-41A3-B1A3-A64AE3774B69}" type="sibTrans" cxnId="{593B5F8C-57A2-4629-A8BC-A832542A4F15}">
      <dgm:prSet/>
      <dgm:spPr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endParaRPr lang="ru-RU"/>
        </a:p>
      </dgm:t>
    </dgm:pt>
    <dgm:pt modelId="{7D1DADE3-3BAA-4481-B3EF-6EB39B957F31}">
      <dgm:prSet phldrT="[Текст]" custT="1"/>
      <dgm:spPr>
        <a:solidFill>
          <a:srgbClr val="00B0F0"/>
        </a:solidFill>
      </dgm:spPr>
      <dgm:t>
        <a:bodyPr/>
        <a:lstStyle/>
        <a:p>
          <a:pPr algn="ctr"/>
          <a:r>
            <a: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помощь в развитии инфраструктуры школ</a:t>
          </a:r>
        </a:p>
      </dgm:t>
    </dgm:pt>
    <dgm:pt modelId="{755DA900-B342-4694-A9EA-C6693ED08129}" type="parTrans" cxnId="{BEF7AF3A-402A-4298-AC56-43C56A35DE88}">
      <dgm:prSet/>
      <dgm:spPr/>
      <dgm:t>
        <a:bodyPr/>
        <a:lstStyle/>
        <a:p>
          <a:endParaRPr lang="ru-RU"/>
        </a:p>
      </dgm:t>
    </dgm:pt>
    <dgm:pt modelId="{84F3CC2F-2BC4-44E1-93BD-A89D0B7A70FB}" type="sibTrans" cxnId="{BEF7AF3A-402A-4298-AC56-43C56A35DE88}">
      <dgm:prSet/>
      <dgm:spPr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endParaRPr lang="ru-RU"/>
        </a:p>
      </dgm:t>
    </dgm:pt>
    <dgm:pt modelId="{4D13DB2B-2564-471D-8348-331B0018B9F3}">
      <dgm:prSet phldrT="[Текст]" custT="1"/>
      <dgm:spPr>
        <a:solidFill>
          <a:srgbClr val="00B0F0"/>
        </a:solidFill>
      </dgm:spPr>
      <dgm:t>
        <a:bodyPr/>
        <a:lstStyle/>
        <a:p>
          <a:pPr algn="ctr"/>
          <a:r>
            <a: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и принятие необходимых нормативно-правовых актов</a:t>
          </a:r>
        </a:p>
      </dgm:t>
    </dgm:pt>
    <dgm:pt modelId="{C6112F0C-C778-4ACB-9E33-070FE75DB286}" type="parTrans" cxnId="{32E42512-6F58-4AA4-90D4-294F0DC14474}">
      <dgm:prSet/>
      <dgm:spPr/>
      <dgm:t>
        <a:bodyPr/>
        <a:lstStyle/>
        <a:p>
          <a:endParaRPr lang="ru-RU"/>
        </a:p>
      </dgm:t>
    </dgm:pt>
    <dgm:pt modelId="{57642A38-6D68-4429-AC86-5A211E370FBA}" type="sibTrans" cxnId="{32E42512-6F58-4AA4-90D4-294F0DC14474}">
      <dgm:prSet/>
      <dgm:spPr/>
      <dgm:t>
        <a:bodyPr/>
        <a:lstStyle/>
        <a:p>
          <a:endParaRPr lang="ru-RU"/>
        </a:p>
      </dgm:t>
    </dgm:pt>
    <dgm:pt modelId="{282E5EE4-E480-4056-9F18-55FB03F1B1A0}" type="pres">
      <dgm:prSet presAssocID="{69D9F7B8-A806-41BA-8F24-9358C5EF8C9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439026-A5FD-44B2-9AC1-65E692CD8E8B}" type="pres">
      <dgm:prSet presAssocID="{69D9F7B8-A806-41BA-8F24-9358C5EF8C9E}" presName="dummyMaxCanvas" presStyleCnt="0">
        <dgm:presLayoutVars/>
      </dgm:prSet>
      <dgm:spPr/>
    </dgm:pt>
    <dgm:pt modelId="{5A681E81-829F-4E5D-AFD7-DE83A7371B89}" type="pres">
      <dgm:prSet presAssocID="{69D9F7B8-A806-41BA-8F24-9358C5EF8C9E}" presName="FourNodes_1" presStyleLbl="node1" presStyleIdx="0" presStyleCnt="4" custScaleX="1038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2FA375-50A5-4C7F-9563-1DC06D2B00B1}" type="pres">
      <dgm:prSet presAssocID="{69D9F7B8-A806-41BA-8F24-9358C5EF8C9E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7516E5-367D-4558-B8E1-C360B01327FF}" type="pres">
      <dgm:prSet presAssocID="{69D9F7B8-A806-41BA-8F24-9358C5EF8C9E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7CA05D-0340-4558-A5CF-155863A97B2E}" type="pres">
      <dgm:prSet presAssocID="{69D9F7B8-A806-41BA-8F24-9358C5EF8C9E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2C5E15-ABB5-4E74-AA6A-A89FADB016D9}" type="pres">
      <dgm:prSet presAssocID="{69D9F7B8-A806-41BA-8F24-9358C5EF8C9E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341000-1387-4708-B6CF-92F9995DF0B2}" type="pres">
      <dgm:prSet presAssocID="{69D9F7B8-A806-41BA-8F24-9358C5EF8C9E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9E8E4-A917-45DD-9C2E-0A26321C2F46}" type="pres">
      <dgm:prSet presAssocID="{69D9F7B8-A806-41BA-8F24-9358C5EF8C9E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5DEAE1-9DC3-48F0-8B5F-9BAC73204377}" type="pres">
      <dgm:prSet presAssocID="{69D9F7B8-A806-41BA-8F24-9358C5EF8C9E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3E3D38-F09D-4C0F-B6C8-53AC26FFC195}" type="pres">
      <dgm:prSet presAssocID="{69D9F7B8-A806-41BA-8F24-9358C5EF8C9E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8F13D7-9FD1-4974-945C-20B2436D06D0}" type="pres">
      <dgm:prSet presAssocID="{69D9F7B8-A806-41BA-8F24-9358C5EF8C9E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5D22FD-CFF5-4C9F-A519-D02B00AB6580}" type="pres">
      <dgm:prSet presAssocID="{69D9F7B8-A806-41BA-8F24-9358C5EF8C9E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86C3C1-FC54-4DE0-A262-93D1FD598E58}" type="presOf" srcId="{A68BE24B-EF41-49C3-8CC3-6FE552C47B1D}" destId="{195DEAE1-9DC3-48F0-8B5F-9BAC73204377}" srcOrd="1" destOrd="0" presId="urn:microsoft.com/office/officeart/2005/8/layout/vProcess5"/>
    <dgm:cxn modelId="{723CE333-BD6A-4B5B-BC77-13F81E1FD337}" type="presOf" srcId="{7D1DADE3-3BAA-4481-B3EF-6EB39B957F31}" destId="{7C7516E5-367D-4558-B8E1-C360B01327FF}" srcOrd="0" destOrd="0" presId="urn:microsoft.com/office/officeart/2005/8/layout/vProcess5"/>
    <dgm:cxn modelId="{17C8E452-E1A3-4D1C-A3F3-218D5B72954B}" type="presOf" srcId="{A96CAFBF-1F28-4835-B78A-B309A525400C}" destId="{EA2FA375-50A5-4C7F-9563-1DC06D2B00B1}" srcOrd="0" destOrd="0" presId="urn:microsoft.com/office/officeart/2005/8/layout/vProcess5"/>
    <dgm:cxn modelId="{2EFE7095-8F15-4ED0-BAF8-43D6CF349190}" type="presOf" srcId="{4D13DB2B-2564-471D-8348-331B0018B9F3}" destId="{9D7CA05D-0340-4558-A5CF-155863A97B2E}" srcOrd="0" destOrd="0" presId="urn:microsoft.com/office/officeart/2005/8/layout/vProcess5"/>
    <dgm:cxn modelId="{58F56728-1410-4D01-9819-757B164F8669}" type="presOf" srcId="{69D9F7B8-A806-41BA-8F24-9358C5EF8C9E}" destId="{282E5EE4-E480-4056-9F18-55FB03F1B1A0}" srcOrd="0" destOrd="0" presId="urn:microsoft.com/office/officeart/2005/8/layout/vProcess5"/>
    <dgm:cxn modelId="{2B9B51C6-B62B-4134-8235-403CC411C047}" type="presOf" srcId="{A68BE24B-EF41-49C3-8CC3-6FE552C47B1D}" destId="{5A681E81-829F-4E5D-AFD7-DE83A7371B89}" srcOrd="0" destOrd="0" presId="urn:microsoft.com/office/officeart/2005/8/layout/vProcess5"/>
    <dgm:cxn modelId="{BD5E9A88-B946-4303-8FA5-794CAE8E2B6F}" type="presOf" srcId="{A96CAFBF-1F28-4835-B78A-B309A525400C}" destId="{393E3D38-F09D-4C0F-B6C8-53AC26FFC195}" srcOrd="1" destOrd="0" presId="urn:microsoft.com/office/officeart/2005/8/layout/vProcess5"/>
    <dgm:cxn modelId="{BDC1D968-9F2F-4B61-B6CF-E0590C099C1E}" type="presOf" srcId="{98AAAB9A-AD74-4DD8-A046-0BE9A9E42621}" destId="{BF2C5E15-ABB5-4E74-AA6A-A89FADB016D9}" srcOrd="0" destOrd="0" presId="urn:microsoft.com/office/officeart/2005/8/layout/vProcess5"/>
    <dgm:cxn modelId="{D92D21D7-E3B4-471D-A046-57738822906B}" srcId="{69D9F7B8-A806-41BA-8F24-9358C5EF8C9E}" destId="{A68BE24B-EF41-49C3-8CC3-6FE552C47B1D}" srcOrd="0" destOrd="0" parTransId="{D5B9E2EF-1C5E-47C6-A798-69CD860E20BD}" sibTransId="{98AAAB9A-AD74-4DD8-A046-0BE9A9E42621}"/>
    <dgm:cxn modelId="{BEF7AF3A-402A-4298-AC56-43C56A35DE88}" srcId="{69D9F7B8-A806-41BA-8F24-9358C5EF8C9E}" destId="{7D1DADE3-3BAA-4481-B3EF-6EB39B957F31}" srcOrd="2" destOrd="0" parTransId="{755DA900-B342-4694-A9EA-C6693ED08129}" sibTransId="{84F3CC2F-2BC4-44E1-93BD-A89D0B7A70FB}"/>
    <dgm:cxn modelId="{593B5F8C-57A2-4629-A8BC-A832542A4F15}" srcId="{69D9F7B8-A806-41BA-8F24-9358C5EF8C9E}" destId="{A96CAFBF-1F28-4835-B78A-B309A525400C}" srcOrd="1" destOrd="0" parTransId="{7E54E15C-8F11-4924-AEFC-CE86FE78B234}" sibTransId="{3BAFEE62-4E8A-41A3-B1A3-A64AE3774B69}"/>
    <dgm:cxn modelId="{82E47824-AA1B-4FCB-B26E-3641E33C099C}" type="presOf" srcId="{4D13DB2B-2564-471D-8348-331B0018B9F3}" destId="{9B5D22FD-CFF5-4C9F-A519-D02B00AB6580}" srcOrd="1" destOrd="0" presId="urn:microsoft.com/office/officeart/2005/8/layout/vProcess5"/>
    <dgm:cxn modelId="{32E42512-6F58-4AA4-90D4-294F0DC14474}" srcId="{69D9F7B8-A806-41BA-8F24-9358C5EF8C9E}" destId="{4D13DB2B-2564-471D-8348-331B0018B9F3}" srcOrd="3" destOrd="0" parTransId="{C6112F0C-C778-4ACB-9E33-070FE75DB286}" sibTransId="{57642A38-6D68-4429-AC86-5A211E370FBA}"/>
    <dgm:cxn modelId="{4D9AC7E7-954C-44A3-A3A5-7F1F76EBB115}" type="presOf" srcId="{7D1DADE3-3BAA-4481-B3EF-6EB39B957F31}" destId="{9C8F13D7-9FD1-4974-945C-20B2436D06D0}" srcOrd="1" destOrd="0" presId="urn:microsoft.com/office/officeart/2005/8/layout/vProcess5"/>
    <dgm:cxn modelId="{E9A25413-DAFC-43A2-8511-1F84011394BC}" type="presOf" srcId="{84F3CC2F-2BC4-44E1-93BD-A89D0B7A70FB}" destId="{7959E8E4-A917-45DD-9C2E-0A26321C2F46}" srcOrd="0" destOrd="0" presId="urn:microsoft.com/office/officeart/2005/8/layout/vProcess5"/>
    <dgm:cxn modelId="{4E38035A-522C-4228-AD5C-8CED3B44E98D}" type="presOf" srcId="{3BAFEE62-4E8A-41A3-B1A3-A64AE3774B69}" destId="{1C341000-1387-4708-B6CF-92F9995DF0B2}" srcOrd="0" destOrd="0" presId="urn:microsoft.com/office/officeart/2005/8/layout/vProcess5"/>
    <dgm:cxn modelId="{C245BA37-AD23-4191-99BA-8C435BCF47B2}" type="presParOf" srcId="{282E5EE4-E480-4056-9F18-55FB03F1B1A0}" destId="{A6439026-A5FD-44B2-9AC1-65E692CD8E8B}" srcOrd="0" destOrd="0" presId="urn:microsoft.com/office/officeart/2005/8/layout/vProcess5"/>
    <dgm:cxn modelId="{C905932D-7BB6-43A4-B351-F980D18E93B3}" type="presParOf" srcId="{282E5EE4-E480-4056-9F18-55FB03F1B1A0}" destId="{5A681E81-829F-4E5D-AFD7-DE83A7371B89}" srcOrd="1" destOrd="0" presId="urn:microsoft.com/office/officeart/2005/8/layout/vProcess5"/>
    <dgm:cxn modelId="{5C8C2635-8756-4F3C-802A-5DE299686286}" type="presParOf" srcId="{282E5EE4-E480-4056-9F18-55FB03F1B1A0}" destId="{EA2FA375-50A5-4C7F-9563-1DC06D2B00B1}" srcOrd="2" destOrd="0" presId="urn:microsoft.com/office/officeart/2005/8/layout/vProcess5"/>
    <dgm:cxn modelId="{75377C2C-A361-43E1-A9AD-682CD7B411AA}" type="presParOf" srcId="{282E5EE4-E480-4056-9F18-55FB03F1B1A0}" destId="{7C7516E5-367D-4558-B8E1-C360B01327FF}" srcOrd="3" destOrd="0" presId="urn:microsoft.com/office/officeart/2005/8/layout/vProcess5"/>
    <dgm:cxn modelId="{0EDF00F2-3EAC-4C14-9DA0-CB9580EAF96A}" type="presParOf" srcId="{282E5EE4-E480-4056-9F18-55FB03F1B1A0}" destId="{9D7CA05D-0340-4558-A5CF-155863A97B2E}" srcOrd="4" destOrd="0" presId="urn:microsoft.com/office/officeart/2005/8/layout/vProcess5"/>
    <dgm:cxn modelId="{895293EE-0B92-4529-9E73-5566B9ABD0FB}" type="presParOf" srcId="{282E5EE4-E480-4056-9F18-55FB03F1B1A0}" destId="{BF2C5E15-ABB5-4E74-AA6A-A89FADB016D9}" srcOrd="5" destOrd="0" presId="urn:microsoft.com/office/officeart/2005/8/layout/vProcess5"/>
    <dgm:cxn modelId="{2195DB03-9AAE-4EB9-A850-B499ACD2B25F}" type="presParOf" srcId="{282E5EE4-E480-4056-9F18-55FB03F1B1A0}" destId="{1C341000-1387-4708-B6CF-92F9995DF0B2}" srcOrd="6" destOrd="0" presId="urn:microsoft.com/office/officeart/2005/8/layout/vProcess5"/>
    <dgm:cxn modelId="{E156B1AA-4383-4539-B967-1BBC3CF0691B}" type="presParOf" srcId="{282E5EE4-E480-4056-9F18-55FB03F1B1A0}" destId="{7959E8E4-A917-45DD-9C2E-0A26321C2F46}" srcOrd="7" destOrd="0" presId="urn:microsoft.com/office/officeart/2005/8/layout/vProcess5"/>
    <dgm:cxn modelId="{08B3A40A-3393-4AF0-928D-3F394F9C5698}" type="presParOf" srcId="{282E5EE4-E480-4056-9F18-55FB03F1B1A0}" destId="{195DEAE1-9DC3-48F0-8B5F-9BAC73204377}" srcOrd="8" destOrd="0" presId="urn:microsoft.com/office/officeart/2005/8/layout/vProcess5"/>
    <dgm:cxn modelId="{AC25AA27-196B-4E7E-B090-570F0C29942A}" type="presParOf" srcId="{282E5EE4-E480-4056-9F18-55FB03F1B1A0}" destId="{393E3D38-F09D-4C0F-B6C8-53AC26FFC195}" srcOrd="9" destOrd="0" presId="urn:microsoft.com/office/officeart/2005/8/layout/vProcess5"/>
    <dgm:cxn modelId="{6B8979C5-6D99-453D-87A8-E199A3FC64D5}" type="presParOf" srcId="{282E5EE4-E480-4056-9F18-55FB03F1B1A0}" destId="{9C8F13D7-9FD1-4974-945C-20B2436D06D0}" srcOrd="10" destOrd="0" presId="urn:microsoft.com/office/officeart/2005/8/layout/vProcess5"/>
    <dgm:cxn modelId="{B0589F77-0B22-40D6-B010-549478E3603A}" type="presParOf" srcId="{282E5EE4-E480-4056-9F18-55FB03F1B1A0}" destId="{9B5D22FD-CFF5-4C9F-A519-D02B00AB658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F64F90-3424-4485-874E-33438E079E6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7923249-87A3-4ECD-B2B8-61F9430AF167}">
      <dgm:prSet phldrT="[Текст]" custT="1"/>
      <dgm:spPr>
        <a:solidFill>
          <a:srgbClr val="00B0F0"/>
        </a:solidFill>
      </dgm:spPr>
      <dgm:t>
        <a:bodyPr/>
        <a:lstStyle/>
        <a:p>
          <a:pPr algn="ctr"/>
          <a:r>
            <a: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привлечение ресурсов, в том числе, кадровых, административных, нормативных, материальных для поддержки школ </a:t>
          </a:r>
        </a:p>
      </dgm:t>
    </dgm:pt>
    <dgm:pt modelId="{8742EC64-7BD0-4ADE-97D9-26CEDC520DA2}" type="parTrans" cxnId="{1C63CD3D-FA1D-4C91-84A7-6477D49B2A18}">
      <dgm:prSet/>
      <dgm:spPr/>
      <dgm:t>
        <a:bodyPr/>
        <a:lstStyle/>
        <a:p>
          <a:endParaRPr lang="ru-RU"/>
        </a:p>
      </dgm:t>
    </dgm:pt>
    <dgm:pt modelId="{DB8E8DD5-FCC7-4603-B06C-F8AFC4AA7B1C}" type="sibTrans" cxnId="{1C63CD3D-FA1D-4C91-84A7-6477D49B2A18}">
      <dgm:prSet/>
      <dgm:spPr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endParaRPr lang="ru-RU"/>
        </a:p>
      </dgm:t>
    </dgm:pt>
    <dgm:pt modelId="{7B33DD01-A271-4870-BBA2-4BCB5A606EE5}">
      <dgm:prSet phldrT="[Текст]" custT="1"/>
      <dgm:spPr>
        <a:solidFill>
          <a:srgbClr val="00B0F0"/>
        </a:solidFill>
      </dgm:spPr>
      <dgm:t>
        <a:bodyPr/>
        <a:lstStyle/>
        <a:p>
          <a:pPr algn="ctr"/>
          <a:r>
            <a: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муниципальных дорожных карт,                     оказание </a:t>
          </a:r>
          <a:r>
            <a: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методической и </a:t>
          </a:r>
          <a:r>
            <a: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административной поддержки, информационное сопровождение на сайте МОУО</a:t>
          </a:r>
          <a:endParaRPr lang="ru-RU" sz="2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709B69-B4A2-4085-B137-9707F8348FE6}" type="sibTrans" cxnId="{8478170D-3DB6-4A73-A01A-EF529589D2E7}">
      <dgm:prSet/>
      <dgm:spPr/>
      <dgm:t>
        <a:bodyPr/>
        <a:lstStyle/>
        <a:p>
          <a:endParaRPr lang="ru-RU"/>
        </a:p>
      </dgm:t>
    </dgm:pt>
    <dgm:pt modelId="{7D1EA29B-29A1-4F60-B191-862F214C0F9A}" type="parTrans" cxnId="{8478170D-3DB6-4A73-A01A-EF529589D2E7}">
      <dgm:prSet/>
      <dgm:spPr/>
      <dgm:t>
        <a:bodyPr/>
        <a:lstStyle/>
        <a:p>
          <a:endParaRPr lang="ru-RU"/>
        </a:p>
      </dgm:t>
    </dgm:pt>
    <dgm:pt modelId="{5D9ED20D-57AA-46DD-898D-32CB782DBA63}" type="pres">
      <dgm:prSet presAssocID="{DFF64F90-3424-4485-874E-33438E079E6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D17E8C-5900-40CA-9BC2-55B11EDC64A5}" type="pres">
      <dgm:prSet presAssocID="{DFF64F90-3424-4485-874E-33438E079E6B}" presName="dummyMaxCanvas" presStyleCnt="0">
        <dgm:presLayoutVars/>
      </dgm:prSet>
      <dgm:spPr/>
    </dgm:pt>
    <dgm:pt modelId="{6739056A-6B48-455A-B511-8404FF1ACDEF}" type="pres">
      <dgm:prSet presAssocID="{DFF64F90-3424-4485-874E-33438E079E6B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26C6EC-6C1E-4D89-90F9-A4699383D809}" type="pres">
      <dgm:prSet presAssocID="{DFF64F90-3424-4485-874E-33438E079E6B}" presName="TwoNodes_2" presStyleLbl="node1" presStyleIdx="1" presStyleCnt="2" custLinFactNeighborX="-620" custLinFactNeighborY="27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C8042D-8C25-4EEF-A7EE-7DCDDBF91366}" type="pres">
      <dgm:prSet presAssocID="{DFF64F90-3424-4485-874E-33438E079E6B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AB2933-F4E3-4E79-9604-2A81C7ECBD2B}" type="pres">
      <dgm:prSet presAssocID="{DFF64F90-3424-4485-874E-33438E079E6B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DE40B7-A0AA-4025-8308-49537D20C869}" type="pres">
      <dgm:prSet presAssocID="{DFF64F90-3424-4485-874E-33438E079E6B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30D743-A49F-40CA-8AAC-B326F10EB7DF}" type="presOf" srcId="{DFF64F90-3424-4485-874E-33438E079E6B}" destId="{5D9ED20D-57AA-46DD-898D-32CB782DBA63}" srcOrd="0" destOrd="0" presId="urn:microsoft.com/office/officeart/2005/8/layout/vProcess5"/>
    <dgm:cxn modelId="{1A930715-099E-4045-B126-A763EA1A660E}" type="presOf" srcId="{DB8E8DD5-FCC7-4603-B06C-F8AFC4AA7B1C}" destId="{0DC8042D-8C25-4EEF-A7EE-7DCDDBF91366}" srcOrd="0" destOrd="0" presId="urn:microsoft.com/office/officeart/2005/8/layout/vProcess5"/>
    <dgm:cxn modelId="{5C77C4CA-CEAB-448A-AC4A-807228D3BBED}" type="presOf" srcId="{7B33DD01-A271-4870-BBA2-4BCB5A606EE5}" destId="{00DE40B7-A0AA-4025-8308-49537D20C869}" srcOrd="1" destOrd="0" presId="urn:microsoft.com/office/officeart/2005/8/layout/vProcess5"/>
    <dgm:cxn modelId="{2BC9CD12-F110-4AA5-947F-8F7BA27B4E0B}" type="presOf" srcId="{7B33DD01-A271-4870-BBA2-4BCB5A606EE5}" destId="{E326C6EC-6C1E-4D89-90F9-A4699383D809}" srcOrd="0" destOrd="0" presId="urn:microsoft.com/office/officeart/2005/8/layout/vProcess5"/>
    <dgm:cxn modelId="{957DF0B5-A886-4191-92CD-F02026FBE0C8}" type="presOf" srcId="{07923249-87A3-4ECD-B2B8-61F9430AF167}" destId="{6739056A-6B48-455A-B511-8404FF1ACDEF}" srcOrd="0" destOrd="0" presId="urn:microsoft.com/office/officeart/2005/8/layout/vProcess5"/>
    <dgm:cxn modelId="{5032B88D-3303-49F1-81C2-1D54338FCF34}" type="presOf" srcId="{07923249-87A3-4ECD-B2B8-61F9430AF167}" destId="{73AB2933-F4E3-4E79-9604-2A81C7ECBD2B}" srcOrd="1" destOrd="0" presId="urn:microsoft.com/office/officeart/2005/8/layout/vProcess5"/>
    <dgm:cxn modelId="{1C63CD3D-FA1D-4C91-84A7-6477D49B2A18}" srcId="{DFF64F90-3424-4485-874E-33438E079E6B}" destId="{07923249-87A3-4ECD-B2B8-61F9430AF167}" srcOrd="0" destOrd="0" parTransId="{8742EC64-7BD0-4ADE-97D9-26CEDC520DA2}" sibTransId="{DB8E8DD5-FCC7-4603-B06C-F8AFC4AA7B1C}"/>
    <dgm:cxn modelId="{8478170D-3DB6-4A73-A01A-EF529589D2E7}" srcId="{DFF64F90-3424-4485-874E-33438E079E6B}" destId="{7B33DD01-A271-4870-BBA2-4BCB5A606EE5}" srcOrd="1" destOrd="0" parTransId="{7D1EA29B-29A1-4F60-B191-862F214C0F9A}" sibTransId="{38709B69-B4A2-4085-B137-9707F8348FE6}"/>
    <dgm:cxn modelId="{7F476CA7-B8FC-4F46-B1E7-6A48152B46D2}" type="presParOf" srcId="{5D9ED20D-57AA-46DD-898D-32CB782DBA63}" destId="{0AD17E8C-5900-40CA-9BC2-55B11EDC64A5}" srcOrd="0" destOrd="0" presId="urn:microsoft.com/office/officeart/2005/8/layout/vProcess5"/>
    <dgm:cxn modelId="{4CB547E9-2213-4A0B-B19C-F7848AB2B356}" type="presParOf" srcId="{5D9ED20D-57AA-46DD-898D-32CB782DBA63}" destId="{6739056A-6B48-455A-B511-8404FF1ACDEF}" srcOrd="1" destOrd="0" presId="urn:microsoft.com/office/officeart/2005/8/layout/vProcess5"/>
    <dgm:cxn modelId="{96F82B6D-BE39-4CAA-9DAF-0F92C4B50D0B}" type="presParOf" srcId="{5D9ED20D-57AA-46DD-898D-32CB782DBA63}" destId="{E326C6EC-6C1E-4D89-90F9-A4699383D809}" srcOrd="2" destOrd="0" presId="urn:microsoft.com/office/officeart/2005/8/layout/vProcess5"/>
    <dgm:cxn modelId="{CDE76CE6-7200-4E3B-8E05-D0395AF254B9}" type="presParOf" srcId="{5D9ED20D-57AA-46DD-898D-32CB782DBA63}" destId="{0DC8042D-8C25-4EEF-A7EE-7DCDDBF91366}" srcOrd="3" destOrd="0" presId="urn:microsoft.com/office/officeart/2005/8/layout/vProcess5"/>
    <dgm:cxn modelId="{D892E2BD-7049-4F73-9984-F8961562C5CB}" type="presParOf" srcId="{5D9ED20D-57AA-46DD-898D-32CB782DBA63}" destId="{73AB2933-F4E3-4E79-9604-2A81C7ECBD2B}" srcOrd="4" destOrd="0" presId="urn:microsoft.com/office/officeart/2005/8/layout/vProcess5"/>
    <dgm:cxn modelId="{469C01B2-6004-4BF3-BDD3-401C39E72F7B}" type="presParOf" srcId="{5D9ED20D-57AA-46DD-898D-32CB782DBA63}" destId="{00DE40B7-A0AA-4025-8308-49537D20C869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E827F1-7357-453B-B294-485AFEEA9AD3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E3ACE3-C45B-4E7E-9D9F-79F0EE15730A}">
      <dgm:prSet phldrT="[Текст]" custT="1"/>
      <dgm:spPr>
        <a:solidFill>
          <a:srgbClr val="00B0F0"/>
        </a:solidFill>
      </dgm:spPr>
      <dgm:t>
        <a:bodyPr/>
        <a:lstStyle/>
        <a:p>
          <a:pPr algn="ctr"/>
          <a:r>
            <a: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Осуществляет управление проектом в своем регионе</a:t>
          </a:r>
        </a:p>
      </dgm:t>
    </dgm:pt>
    <dgm:pt modelId="{E7EEB9A7-598F-41E7-934F-BE2E9AB723AE}" type="parTrans" cxnId="{5A01482F-62C1-488A-BF6C-7136DE8A0F3B}">
      <dgm:prSet/>
      <dgm:spPr/>
      <dgm:t>
        <a:bodyPr/>
        <a:lstStyle/>
        <a:p>
          <a:endParaRPr lang="ru-RU"/>
        </a:p>
      </dgm:t>
    </dgm:pt>
    <dgm:pt modelId="{29B90A74-8AC6-480F-AE5C-A3E761955E24}" type="sibTrans" cxnId="{5A01482F-62C1-488A-BF6C-7136DE8A0F3B}">
      <dgm:prSet/>
      <dgm:spPr/>
      <dgm:t>
        <a:bodyPr/>
        <a:lstStyle/>
        <a:p>
          <a:endParaRPr lang="ru-RU"/>
        </a:p>
      </dgm:t>
    </dgm:pt>
    <dgm:pt modelId="{B592A740-677F-496C-8C93-9BFF1B8BBB61}">
      <dgm:prSet phldrT="[Текст]" custT="1"/>
      <dgm:spPr/>
      <dgm:t>
        <a:bodyPr/>
        <a:lstStyle/>
        <a:p>
          <a:pPr algn="l"/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обеспечивает участие представителей региона в ВКС с представителями ФИОКО (федеральный координатор)</a:t>
          </a:r>
        </a:p>
      </dgm:t>
    </dgm:pt>
    <dgm:pt modelId="{9F04A74B-37BB-4723-A67A-165B06C46910}" type="parTrans" cxnId="{A0F90A56-5EE1-4F75-9D0D-E9E88875554A}">
      <dgm:prSet/>
      <dgm:spPr/>
      <dgm:t>
        <a:bodyPr/>
        <a:lstStyle/>
        <a:p>
          <a:endParaRPr lang="ru-RU"/>
        </a:p>
      </dgm:t>
    </dgm:pt>
    <dgm:pt modelId="{7AC63EBA-6D21-4B5B-8F45-F5AD25E5E343}" type="sibTrans" cxnId="{A0F90A56-5EE1-4F75-9D0D-E9E88875554A}">
      <dgm:prSet/>
      <dgm:spPr/>
      <dgm:t>
        <a:bodyPr/>
        <a:lstStyle/>
        <a:p>
          <a:endParaRPr lang="ru-RU"/>
        </a:p>
      </dgm:t>
    </dgm:pt>
    <dgm:pt modelId="{B7673D87-EF47-40E5-90E2-762DFE611B7C}">
      <dgm:prSet phldrT="[Текст]" custT="1"/>
      <dgm:spPr/>
      <dgm:t>
        <a:bodyPr/>
        <a:lstStyle/>
        <a:p>
          <a:pPr algn="l"/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контролирует эффективность работы региона по проекту</a:t>
          </a:r>
        </a:p>
      </dgm:t>
    </dgm:pt>
    <dgm:pt modelId="{72129C8B-7524-43E7-B2C7-F58AA27F44FA}" type="parTrans" cxnId="{33F7FBBE-A921-4936-BC52-1AF1439F68BA}">
      <dgm:prSet/>
      <dgm:spPr/>
      <dgm:t>
        <a:bodyPr/>
        <a:lstStyle/>
        <a:p>
          <a:endParaRPr lang="ru-RU"/>
        </a:p>
      </dgm:t>
    </dgm:pt>
    <dgm:pt modelId="{F4E38BCF-A25D-49CB-BEDD-3795E5366251}" type="sibTrans" cxnId="{33F7FBBE-A921-4936-BC52-1AF1439F68BA}">
      <dgm:prSet/>
      <dgm:spPr/>
      <dgm:t>
        <a:bodyPr/>
        <a:lstStyle/>
        <a:p>
          <a:endParaRPr lang="ru-RU"/>
        </a:p>
      </dgm:t>
    </dgm:pt>
    <dgm:pt modelId="{1C88D65B-FEAD-48FA-9B34-583F33285B48}">
      <dgm:prSet phldrT="[Текст]" custT="1"/>
      <dgm:spPr/>
      <dgm:t>
        <a:bodyPr/>
        <a:lstStyle/>
        <a:p>
          <a:pPr algn="l"/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принимает участие в ВКС с федеральным координатором, экспертами</a:t>
          </a:r>
        </a:p>
      </dgm:t>
    </dgm:pt>
    <dgm:pt modelId="{EAA9E6C7-A0FF-4AC4-B477-7A0A38F6FF60}" type="parTrans" cxnId="{EAFF334D-3089-432D-A8C7-1AE19D26B831}">
      <dgm:prSet/>
      <dgm:spPr/>
      <dgm:t>
        <a:bodyPr/>
        <a:lstStyle/>
        <a:p>
          <a:endParaRPr lang="ru-RU"/>
        </a:p>
      </dgm:t>
    </dgm:pt>
    <dgm:pt modelId="{C35D1A43-2A6D-4217-A9BF-0308DA7164C3}" type="sibTrans" cxnId="{EAFF334D-3089-432D-A8C7-1AE19D26B831}">
      <dgm:prSet/>
      <dgm:spPr/>
      <dgm:t>
        <a:bodyPr/>
        <a:lstStyle/>
        <a:p>
          <a:endParaRPr lang="ru-RU"/>
        </a:p>
      </dgm:t>
    </dgm:pt>
    <dgm:pt modelId="{F0A2AD04-B9F1-4C5E-93E0-E2FB757317AC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Обеспечивает взаимодействие и обмен информацией</a:t>
          </a:r>
        </a:p>
      </dgm:t>
    </dgm:pt>
    <dgm:pt modelId="{E2497A99-38E1-4CFE-9172-D9E9D7731438}" type="parTrans" cxnId="{D2547826-1226-4DE5-A452-9DD9F73D8633}">
      <dgm:prSet/>
      <dgm:spPr/>
      <dgm:t>
        <a:bodyPr/>
        <a:lstStyle/>
        <a:p>
          <a:endParaRPr lang="ru-RU"/>
        </a:p>
      </dgm:t>
    </dgm:pt>
    <dgm:pt modelId="{66E105EF-A703-4003-866A-8F16DCEFA07D}" type="sibTrans" cxnId="{D2547826-1226-4DE5-A452-9DD9F73D8633}">
      <dgm:prSet/>
      <dgm:spPr/>
      <dgm:t>
        <a:bodyPr/>
        <a:lstStyle/>
        <a:p>
          <a:endParaRPr lang="ru-RU"/>
        </a:p>
      </dgm:t>
    </dgm:pt>
    <dgm:pt modelId="{375B63DE-F2AC-4983-BB69-3754007639D8}">
      <dgm:prSet phldrT="[Текст]" custT="1"/>
      <dgm:spPr/>
      <dgm:t>
        <a:bodyPr/>
        <a:lstStyle/>
        <a:p>
          <a:r>
            <a: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платформе ФИС ОКО</a:t>
          </a:r>
        </a:p>
      </dgm:t>
    </dgm:pt>
    <dgm:pt modelId="{31A8DD30-8CBA-4043-BFF9-1BECBC989C67}" type="parTrans" cxnId="{70FEE378-7B42-4BCD-92B7-D873B9F2B1F1}">
      <dgm:prSet/>
      <dgm:spPr/>
      <dgm:t>
        <a:bodyPr/>
        <a:lstStyle/>
        <a:p>
          <a:endParaRPr lang="ru-RU"/>
        </a:p>
      </dgm:t>
    </dgm:pt>
    <dgm:pt modelId="{A5A2AA93-58B4-4A6C-B8B6-CAF609A7FA60}" type="sibTrans" cxnId="{70FEE378-7B42-4BCD-92B7-D873B9F2B1F1}">
      <dgm:prSet/>
      <dgm:spPr/>
      <dgm:t>
        <a:bodyPr/>
        <a:lstStyle/>
        <a:p>
          <a:endParaRPr lang="ru-RU"/>
        </a:p>
      </dgm:t>
    </dgm:pt>
    <dgm:pt modelId="{4884FD31-F1F2-47CC-834E-FC8DA73CEC2E}">
      <dgm:prSet phldrT="[Текст]" custT="1"/>
      <dgm:spPr/>
      <dgm:t>
        <a:bodyPr/>
        <a:lstStyle/>
        <a:p>
          <a:pPr algn="l"/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проводит совещания с региональной командой: школами-участниками, кураторами школ</a:t>
          </a:r>
        </a:p>
      </dgm:t>
    </dgm:pt>
    <dgm:pt modelId="{D316ECF5-9741-468C-9DC3-CCE1B740F457}" type="parTrans" cxnId="{2DA4BE31-F161-4A4B-8DDD-0DBEA2444022}">
      <dgm:prSet/>
      <dgm:spPr/>
      <dgm:t>
        <a:bodyPr/>
        <a:lstStyle/>
        <a:p>
          <a:endParaRPr lang="ru-RU"/>
        </a:p>
      </dgm:t>
    </dgm:pt>
    <dgm:pt modelId="{76FB9A7B-60CF-4E0B-AE42-13FB0A575A58}" type="sibTrans" cxnId="{2DA4BE31-F161-4A4B-8DDD-0DBEA2444022}">
      <dgm:prSet/>
      <dgm:spPr/>
      <dgm:t>
        <a:bodyPr/>
        <a:lstStyle/>
        <a:p>
          <a:endParaRPr lang="ru-RU"/>
        </a:p>
      </dgm:t>
    </dgm:pt>
    <dgm:pt modelId="{380D6ABA-73AC-44D2-8660-D1CAA2BEEC58}">
      <dgm:prSet phldrT="[Текст]" custT="1"/>
      <dgm:spPr/>
      <dgm:t>
        <a:bodyPr/>
        <a:lstStyle/>
        <a:p>
          <a:pPr algn="l"/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обеспечивает мониторинг работы муниципальных координаторов и кураторов школ</a:t>
          </a:r>
        </a:p>
      </dgm:t>
    </dgm:pt>
    <dgm:pt modelId="{6845F2DE-19D6-4D4A-A090-863CDF5278BB}" type="parTrans" cxnId="{E8CF775D-B255-48BF-9697-9D7F57813B93}">
      <dgm:prSet/>
      <dgm:spPr/>
      <dgm:t>
        <a:bodyPr/>
        <a:lstStyle/>
        <a:p>
          <a:endParaRPr lang="ru-RU"/>
        </a:p>
      </dgm:t>
    </dgm:pt>
    <dgm:pt modelId="{CA83215E-2FA3-418D-B471-ED392BE83514}" type="sibTrans" cxnId="{E8CF775D-B255-48BF-9697-9D7F57813B93}">
      <dgm:prSet/>
      <dgm:spPr/>
      <dgm:t>
        <a:bodyPr/>
        <a:lstStyle/>
        <a:p>
          <a:endParaRPr lang="ru-RU"/>
        </a:p>
      </dgm:t>
    </dgm:pt>
    <dgm:pt modelId="{ACAFAF9F-CB5E-4629-BD82-36019B5F704B}">
      <dgm:prSet phldrT="[Текст]" custT="1"/>
      <dgm:spPr/>
      <dgm:t>
        <a:bodyPr/>
        <a:lstStyle/>
        <a:p>
          <a:r>
            <a: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информационной системе мониторинга дорожных карт (ИС МЭДК)</a:t>
          </a:r>
        </a:p>
      </dgm:t>
    </dgm:pt>
    <dgm:pt modelId="{0FE57283-AA3F-4434-BF26-DD651B7712EC}" type="parTrans" cxnId="{18BD730D-6933-4DCA-BBDD-06FAFA0C67FD}">
      <dgm:prSet/>
      <dgm:spPr/>
      <dgm:t>
        <a:bodyPr/>
        <a:lstStyle/>
        <a:p>
          <a:endParaRPr lang="ru-RU"/>
        </a:p>
      </dgm:t>
    </dgm:pt>
    <dgm:pt modelId="{B9C2FFCC-F45F-4448-9ADF-D0F5F73A86FB}" type="sibTrans" cxnId="{18BD730D-6933-4DCA-BBDD-06FAFA0C67FD}">
      <dgm:prSet/>
      <dgm:spPr/>
      <dgm:t>
        <a:bodyPr/>
        <a:lstStyle/>
        <a:p>
          <a:endParaRPr lang="ru-RU"/>
        </a:p>
      </dgm:t>
    </dgm:pt>
    <dgm:pt modelId="{6C41734B-F72D-4B91-910C-EEC89D13D54A}">
      <dgm:prSet phldrT="[Текст]" custT="1"/>
      <dgm:spPr/>
      <dgm:t>
        <a:bodyPr/>
        <a:lstStyle/>
        <a:p>
          <a:endParaRPr lang="ru-RU" sz="2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0D9124-8E1E-4840-929C-BBC81DCAF249}" type="parTrans" cxnId="{4D289178-CBE6-40DC-8832-E9ACD012BCE1}">
      <dgm:prSet/>
      <dgm:spPr/>
      <dgm:t>
        <a:bodyPr/>
        <a:lstStyle/>
        <a:p>
          <a:endParaRPr lang="ru-RU"/>
        </a:p>
      </dgm:t>
    </dgm:pt>
    <dgm:pt modelId="{804FB4D5-033A-4258-BF4B-599127BF5368}" type="sibTrans" cxnId="{4D289178-CBE6-40DC-8832-E9ACD012BCE1}">
      <dgm:prSet/>
      <dgm:spPr/>
      <dgm:t>
        <a:bodyPr/>
        <a:lstStyle/>
        <a:p>
          <a:endParaRPr lang="ru-RU"/>
        </a:p>
      </dgm:t>
    </dgm:pt>
    <dgm:pt modelId="{450D2511-936F-4FD9-AAED-A6C7E75D5ECA}">
      <dgm:prSet phldrT="[Текст]" custT="1"/>
      <dgm:spPr/>
      <dgm:t>
        <a:bodyPr/>
        <a:lstStyle/>
        <a:p>
          <a:endParaRPr lang="ru-RU" sz="2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2C9025-A130-4E03-B52A-4D247F6C62EF}" type="parTrans" cxnId="{54B2819A-506E-4EB9-B175-12CDEF5016C6}">
      <dgm:prSet/>
      <dgm:spPr/>
      <dgm:t>
        <a:bodyPr/>
        <a:lstStyle/>
        <a:p>
          <a:endParaRPr lang="ru-RU"/>
        </a:p>
      </dgm:t>
    </dgm:pt>
    <dgm:pt modelId="{B44AC5D7-74DD-4290-A058-61C5AA16E5AE}" type="sibTrans" cxnId="{54B2819A-506E-4EB9-B175-12CDEF5016C6}">
      <dgm:prSet/>
      <dgm:spPr/>
      <dgm:t>
        <a:bodyPr/>
        <a:lstStyle/>
        <a:p>
          <a:endParaRPr lang="ru-RU"/>
        </a:p>
      </dgm:t>
    </dgm:pt>
    <dgm:pt modelId="{2D5A599E-5913-45CA-B638-9365FD3DF8C7}" type="pres">
      <dgm:prSet presAssocID="{03E827F1-7357-453B-B294-485AFEEA9A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DD1773-DE04-4280-A71B-E026860A84BF}" type="pres">
      <dgm:prSet presAssocID="{72E3ACE3-C45B-4E7E-9D9F-79F0EE15730A}" presName="composite" presStyleCnt="0"/>
      <dgm:spPr/>
    </dgm:pt>
    <dgm:pt modelId="{0CEEB2D3-2323-48A1-88A5-24FF3F12DD12}" type="pres">
      <dgm:prSet presAssocID="{72E3ACE3-C45B-4E7E-9D9F-79F0EE15730A}" presName="parTx" presStyleLbl="alignNode1" presStyleIdx="0" presStyleCnt="2" custLinFactNeighborY="-444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F00648-4BC9-4AEE-BBE4-69F505132815}" type="pres">
      <dgm:prSet presAssocID="{72E3ACE3-C45B-4E7E-9D9F-79F0EE15730A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7A88A-7979-468E-8B5C-83FC8E42CDA2}" type="pres">
      <dgm:prSet presAssocID="{29B90A74-8AC6-480F-AE5C-A3E761955E24}" presName="space" presStyleCnt="0"/>
      <dgm:spPr/>
    </dgm:pt>
    <dgm:pt modelId="{1542EE45-27CC-4D8A-A151-3B625CCD4E0D}" type="pres">
      <dgm:prSet presAssocID="{F0A2AD04-B9F1-4C5E-93E0-E2FB757317AC}" presName="composite" presStyleCnt="0"/>
      <dgm:spPr/>
    </dgm:pt>
    <dgm:pt modelId="{189F8F04-E3B3-42D2-BB69-43A5FA2ED99D}" type="pres">
      <dgm:prSet presAssocID="{F0A2AD04-B9F1-4C5E-93E0-E2FB757317AC}" presName="parTx" presStyleLbl="alignNode1" presStyleIdx="1" presStyleCnt="2" custLinFactNeighborX="191" custLinFactNeighborY="-450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6D0739-3B58-4C4B-88F9-6DFE6403C60B}" type="pres">
      <dgm:prSet presAssocID="{F0A2AD04-B9F1-4C5E-93E0-E2FB757317AC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FEE378-7B42-4BCD-92B7-D873B9F2B1F1}" srcId="{F0A2AD04-B9F1-4C5E-93E0-E2FB757317AC}" destId="{375B63DE-F2AC-4983-BB69-3754007639D8}" srcOrd="0" destOrd="0" parTransId="{31A8DD30-8CBA-4043-BFF9-1BECBC989C67}" sibTransId="{A5A2AA93-58B4-4A6C-B8B6-CAF609A7FA60}"/>
    <dgm:cxn modelId="{D2547826-1226-4DE5-A452-9DD9F73D8633}" srcId="{03E827F1-7357-453B-B294-485AFEEA9AD3}" destId="{F0A2AD04-B9F1-4C5E-93E0-E2FB757317AC}" srcOrd="1" destOrd="0" parTransId="{E2497A99-38E1-4CFE-9172-D9E9D7731438}" sibTransId="{66E105EF-A703-4003-866A-8F16DCEFA07D}"/>
    <dgm:cxn modelId="{18BD730D-6933-4DCA-BBDD-06FAFA0C67FD}" srcId="{F0A2AD04-B9F1-4C5E-93E0-E2FB757317AC}" destId="{ACAFAF9F-CB5E-4629-BD82-36019B5F704B}" srcOrd="3" destOrd="0" parTransId="{0FE57283-AA3F-4434-BF26-DD651B7712EC}" sibTransId="{B9C2FFCC-F45F-4448-9ADF-D0F5F73A86FB}"/>
    <dgm:cxn modelId="{5A01482F-62C1-488A-BF6C-7136DE8A0F3B}" srcId="{03E827F1-7357-453B-B294-485AFEEA9AD3}" destId="{72E3ACE3-C45B-4E7E-9D9F-79F0EE15730A}" srcOrd="0" destOrd="0" parTransId="{E7EEB9A7-598F-41E7-934F-BE2E9AB723AE}" sibTransId="{29B90A74-8AC6-480F-AE5C-A3E761955E24}"/>
    <dgm:cxn modelId="{36860CBA-0513-480C-A896-584303D0532E}" type="presOf" srcId="{4884FD31-F1F2-47CC-834E-FC8DA73CEC2E}" destId="{1BF00648-4BC9-4AEE-BBE4-69F505132815}" srcOrd="0" destOrd="3" presId="urn:microsoft.com/office/officeart/2005/8/layout/hList1"/>
    <dgm:cxn modelId="{2DA4BE31-F161-4A4B-8DDD-0DBEA2444022}" srcId="{72E3ACE3-C45B-4E7E-9D9F-79F0EE15730A}" destId="{4884FD31-F1F2-47CC-834E-FC8DA73CEC2E}" srcOrd="3" destOrd="0" parTransId="{D316ECF5-9741-468C-9DC3-CCE1B740F457}" sibTransId="{76FB9A7B-60CF-4E0B-AE42-13FB0A575A58}"/>
    <dgm:cxn modelId="{653C6506-0E4D-4562-B30E-34EA2E99A5FC}" type="presOf" srcId="{450D2511-936F-4FD9-AAED-A6C7E75D5ECA}" destId="{8F6D0739-3B58-4C4B-88F9-6DFE6403C60B}" srcOrd="0" destOrd="1" presId="urn:microsoft.com/office/officeart/2005/8/layout/hList1"/>
    <dgm:cxn modelId="{33F7FBBE-A921-4936-BC52-1AF1439F68BA}" srcId="{72E3ACE3-C45B-4E7E-9D9F-79F0EE15730A}" destId="{B7673D87-EF47-40E5-90E2-762DFE611B7C}" srcOrd="1" destOrd="0" parTransId="{72129C8B-7524-43E7-B2C7-F58AA27F44FA}" sibTransId="{F4E38BCF-A25D-49CB-BEDD-3795E5366251}"/>
    <dgm:cxn modelId="{459FB7D5-53AD-4402-ACE3-E7618D2EA117}" type="presOf" srcId="{1C88D65B-FEAD-48FA-9B34-583F33285B48}" destId="{1BF00648-4BC9-4AEE-BBE4-69F505132815}" srcOrd="0" destOrd="2" presId="urn:microsoft.com/office/officeart/2005/8/layout/hList1"/>
    <dgm:cxn modelId="{4D289178-CBE6-40DC-8832-E9ACD012BCE1}" srcId="{F0A2AD04-B9F1-4C5E-93E0-E2FB757317AC}" destId="{6C41734B-F72D-4B91-910C-EEC89D13D54A}" srcOrd="2" destOrd="0" parTransId="{EE0D9124-8E1E-4840-929C-BBC81DCAF249}" sibTransId="{804FB4D5-033A-4258-BF4B-599127BF5368}"/>
    <dgm:cxn modelId="{51F4213C-493A-4596-9E70-1C007F1F6660}" type="presOf" srcId="{B592A740-677F-496C-8C93-9BFF1B8BBB61}" destId="{1BF00648-4BC9-4AEE-BBE4-69F505132815}" srcOrd="0" destOrd="0" presId="urn:microsoft.com/office/officeart/2005/8/layout/hList1"/>
    <dgm:cxn modelId="{54B2819A-506E-4EB9-B175-12CDEF5016C6}" srcId="{F0A2AD04-B9F1-4C5E-93E0-E2FB757317AC}" destId="{450D2511-936F-4FD9-AAED-A6C7E75D5ECA}" srcOrd="1" destOrd="0" parTransId="{272C9025-A130-4E03-B52A-4D247F6C62EF}" sibTransId="{B44AC5D7-74DD-4290-A058-61C5AA16E5AE}"/>
    <dgm:cxn modelId="{F8D92560-37B4-402D-8F1F-69A16387E1C8}" type="presOf" srcId="{03E827F1-7357-453B-B294-485AFEEA9AD3}" destId="{2D5A599E-5913-45CA-B638-9365FD3DF8C7}" srcOrd="0" destOrd="0" presId="urn:microsoft.com/office/officeart/2005/8/layout/hList1"/>
    <dgm:cxn modelId="{2193D1CC-8C0C-4C13-A7F7-5BF843D49B48}" type="presOf" srcId="{375B63DE-F2AC-4983-BB69-3754007639D8}" destId="{8F6D0739-3B58-4C4B-88F9-6DFE6403C60B}" srcOrd="0" destOrd="0" presId="urn:microsoft.com/office/officeart/2005/8/layout/hList1"/>
    <dgm:cxn modelId="{EAFF334D-3089-432D-A8C7-1AE19D26B831}" srcId="{72E3ACE3-C45B-4E7E-9D9F-79F0EE15730A}" destId="{1C88D65B-FEAD-48FA-9B34-583F33285B48}" srcOrd="2" destOrd="0" parTransId="{EAA9E6C7-A0FF-4AC4-B477-7A0A38F6FF60}" sibTransId="{C35D1A43-2A6D-4217-A9BF-0308DA7164C3}"/>
    <dgm:cxn modelId="{A51F2837-8762-4A9D-AA57-A8FB5927A1A1}" type="presOf" srcId="{ACAFAF9F-CB5E-4629-BD82-36019B5F704B}" destId="{8F6D0739-3B58-4C4B-88F9-6DFE6403C60B}" srcOrd="0" destOrd="3" presId="urn:microsoft.com/office/officeart/2005/8/layout/hList1"/>
    <dgm:cxn modelId="{43984FC7-76B4-47A5-9548-0E2F1ADA0BC4}" type="presOf" srcId="{380D6ABA-73AC-44D2-8660-D1CAA2BEEC58}" destId="{1BF00648-4BC9-4AEE-BBE4-69F505132815}" srcOrd="0" destOrd="4" presId="urn:microsoft.com/office/officeart/2005/8/layout/hList1"/>
    <dgm:cxn modelId="{05E12CF7-87B4-487E-89C0-EE3898C75F62}" type="presOf" srcId="{72E3ACE3-C45B-4E7E-9D9F-79F0EE15730A}" destId="{0CEEB2D3-2323-48A1-88A5-24FF3F12DD12}" srcOrd="0" destOrd="0" presId="urn:microsoft.com/office/officeart/2005/8/layout/hList1"/>
    <dgm:cxn modelId="{E8CF775D-B255-48BF-9697-9D7F57813B93}" srcId="{72E3ACE3-C45B-4E7E-9D9F-79F0EE15730A}" destId="{380D6ABA-73AC-44D2-8660-D1CAA2BEEC58}" srcOrd="4" destOrd="0" parTransId="{6845F2DE-19D6-4D4A-A090-863CDF5278BB}" sibTransId="{CA83215E-2FA3-418D-B471-ED392BE83514}"/>
    <dgm:cxn modelId="{08BC643D-5CE1-4DD1-B623-AEECF56DD027}" type="presOf" srcId="{6C41734B-F72D-4B91-910C-EEC89D13D54A}" destId="{8F6D0739-3B58-4C4B-88F9-6DFE6403C60B}" srcOrd="0" destOrd="2" presId="urn:microsoft.com/office/officeart/2005/8/layout/hList1"/>
    <dgm:cxn modelId="{81BB1FCF-5862-4720-85AF-F38A85238ED0}" type="presOf" srcId="{F0A2AD04-B9F1-4C5E-93E0-E2FB757317AC}" destId="{189F8F04-E3B3-42D2-BB69-43A5FA2ED99D}" srcOrd="0" destOrd="0" presId="urn:microsoft.com/office/officeart/2005/8/layout/hList1"/>
    <dgm:cxn modelId="{20EE4EE3-0E43-439B-A568-ED6C0880D0AD}" type="presOf" srcId="{B7673D87-EF47-40E5-90E2-762DFE611B7C}" destId="{1BF00648-4BC9-4AEE-BBE4-69F505132815}" srcOrd="0" destOrd="1" presId="urn:microsoft.com/office/officeart/2005/8/layout/hList1"/>
    <dgm:cxn modelId="{A0F90A56-5EE1-4F75-9D0D-E9E88875554A}" srcId="{72E3ACE3-C45B-4E7E-9D9F-79F0EE15730A}" destId="{B592A740-677F-496C-8C93-9BFF1B8BBB61}" srcOrd="0" destOrd="0" parTransId="{9F04A74B-37BB-4723-A67A-165B06C46910}" sibTransId="{7AC63EBA-6D21-4B5B-8F45-F5AD25E5E343}"/>
    <dgm:cxn modelId="{C224EF3E-FE2B-48AD-947C-45B4EF03CFA3}" type="presParOf" srcId="{2D5A599E-5913-45CA-B638-9365FD3DF8C7}" destId="{6ADD1773-DE04-4280-A71B-E026860A84BF}" srcOrd="0" destOrd="0" presId="urn:microsoft.com/office/officeart/2005/8/layout/hList1"/>
    <dgm:cxn modelId="{9A8C0E41-515A-4BA8-BEA1-2A78DFF7D1C0}" type="presParOf" srcId="{6ADD1773-DE04-4280-A71B-E026860A84BF}" destId="{0CEEB2D3-2323-48A1-88A5-24FF3F12DD12}" srcOrd="0" destOrd="0" presId="urn:microsoft.com/office/officeart/2005/8/layout/hList1"/>
    <dgm:cxn modelId="{72AFA6B2-0151-4D0F-9142-39B13A443F5C}" type="presParOf" srcId="{6ADD1773-DE04-4280-A71B-E026860A84BF}" destId="{1BF00648-4BC9-4AEE-BBE4-69F505132815}" srcOrd="1" destOrd="0" presId="urn:microsoft.com/office/officeart/2005/8/layout/hList1"/>
    <dgm:cxn modelId="{6D47F6D5-A24E-4ACD-990E-31E03CB4D66A}" type="presParOf" srcId="{2D5A599E-5913-45CA-B638-9365FD3DF8C7}" destId="{1CD7A88A-7979-468E-8B5C-83FC8E42CDA2}" srcOrd="1" destOrd="0" presId="urn:microsoft.com/office/officeart/2005/8/layout/hList1"/>
    <dgm:cxn modelId="{A17C8E03-D1CC-486A-898D-7AD340724DBC}" type="presParOf" srcId="{2D5A599E-5913-45CA-B638-9365FD3DF8C7}" destId="{1542EE45-27CC-4D8A-A151-3B625CCD4E0D}" srcOrd="2" destOrd="0" presId="urn:microsoft.com/office/officeart/2005/8/layout/hList1"/>
    <dgm:cxn modelId="{59FCC62C-7AF5-481C-B3F8-E28A1F84A8F4}" type="presParOf" srcId="{1542EE45-27CC-4D8A-A151-3B625CCD4E0D}" destId="{189F8F04-E3B3-42D2-BB69-43A5FA2ED99D}" srcOrd="0" destOrd="0" presId="urn:microsoft.com/office/officeart/2005/8/layout/hList1"/>
    <dgm:cxn modelId="{8C4EA716-AC80-45EC-A8FF-7A524ED7536F}" type="presParOf" srcId="{1542EE45-27CC-4D8A-A151-3B625CCD4E0D}" destId="{8F6D0739-3B58-4C4B-88F9-6DFE6403C60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845B16-E3E6-4A2F-99E8-AC38AFAF86D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432A78-CD36-4BB5-BA85-50817EB1AAA6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участвует в разработке мер поддержки школ</a:t>
          </a:r>
        </a:p>
      </dgm:t>
    </dgm:pt>
    <dgm:pt modelId="{EEF0BD7A-11DC-475A-A5D9-5FD33159A951}" type="parTrans" cxnId="{B227DA74-FDD7-4B52-A795-BEB41B1A3B14}">
      <dgm:prSet/>
      <dgm:spPr/>
      <dgm:t>
        <a:bodyPr/>
        <a:lstStyle/>
        <a:p>
          <a:endParaRPr lang="ru-RU"/>
        </a:p>
      </dgm:t>
    </dgm:pt>
    <dgm:pt modelId="{D4504DF1-5747-42E6-9673-76507CC33F6B}" type="sibTrans" cxnId="{B227DA74-FDD7-4B52-A795-BEB41B1A3B14}">
      <dgm:prSet/>
      <dgm:spPr/>
      <dgm:t>
        <a:bodyPr/>
        <a:lstStyle/>
        <a:p>
          <a:endParaRPr lang="ru-RU"/>
        </a:p>
      </dgm:t>
    </dgm:pt>
    <dgm:pt modelId="{1835FD54-6704-4BE1-8423-CADAC11EC76D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оказывает помощь в обеспечении инфраструктуры и ресурсов</a:t>
          </a:r>
        </a:p>
      </dgm:t>
    </dgm:pt>
    <dgm:pt modelId="{165574E3-77A3-41F3-BB67-E37C075FA75D}" type="parTrans" cxnId="{3BBD8943-AFA0-4271-A736-4F47C6758A45}">
      <dgm:prSet/>
      <dgm:spPr/>
      <dgm:t>
        <a:bodyPr/>
        <a:lstStyle/>
        <a:p>
          <a:endParaRPr lang="ru-RU"/>
        </a:p>
      </dgm:t>
    </dgm:pt>
    <dgm:pt modelId="{49BD6AD5-35AF-4AA3-B1E7-4577EC634B05}" type="sibTrans" cxnId="{3BBD8943-AFA0-4271-A736-4F47C6758A45}">
      <dgm:prSet/>
      <dgm:spPr/>
      <dgm:t>
        <a:bodyPr/>
        <a:lstStyle/>
        <a:p>
          <a:endParaRPr lang="ru-RU"/>
        </a:p>
      </dgm:t>
    </dgm:pt>
    <dgm:pt modelId="{DDA98103-C934-450E-BB99-0E5233F7794B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осуществляет мониторинг хода реализации программ развития школ</a:t>
          </a:r>
        </a:p>
      </dgm:t>
    </dgm:pt>
    <dgm:pt modelId="{2EFEDC9F-DBBA-42E1-87D6-F45E325FF4A0}" type="parTrans" cxnId="{B9588535-5EC1-4A69-AAE3-332EBBBC21D8}">
      <dgm:prSet/>
      <dgm:spPr/>
      <dgm:t>
        <a:bodyPr/>
        <a:lstStyle/>
        <a:p>
          <a:endParaRPr lang="ru-RU"/>
        </a:p>
      </dgm:t>
    </dgm:pt>
    <dgm:pt modelId="{1E70A23B-697C-4929-866A-CF2B12C7CE48}" type="sibTrans" cxnId="{B9588535-5EC1-4A69-AAE3-332EBBBC21D8}">
      <dgm:prSet/>
      <dgm:spPr/>
      <dgm:t>
        <a:bodyPr/>
        <a:lstStyle/>
        <a:p>
          <a:endParaRPr lang="ru-RU"/>
        </a:p>
      </dgm:t>
    </dgm:pt>
    <dgm:pt modelId="{7FED7B38-6AA2-4A9C-A2A7-67CB80E4D3C6}" type="pres">
      <dgm:prSet presAssocID="{99845B16-E3E6-4A2F-99E8-AC38AFAF86D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7C7A0B3-4BF8-4753-BC23-5A954B6DD012}" type="pres">
      <dgm:prSet presAssocID="{99845B16-E3E6-4A2F-99E8-AC38AFAF86DF}" presName="Name1" presStyleCnt="0"/>
      <dgm:spPr/>
    </dgm:pt>
    <dgm:pt modelId="{4CA67FDA-6B00-46E6-88F5-3FE8B0A69A73}" type="pres">
      <dgm:prSet presAssocID="{99845B16-E3E6-4A2F-99E8-AC38AFAF86DF}" presName="cycle" presStyleCnt="0"/>
      <dgm:spPr/>
    </dgm:pt>
    <dgm:pt modelId="{EFA175D2-1914-4262-B150-4EF23AAA2344}" type="pres">
      <dgm:prSet presAssocID="{99845B16-E3E6-4A2F-99E8-AC38AFAF86DF}" presName="srcNode" presStyleLbl="node1" presStyleIdx="0" presStyleCnt="3"/>
      <dgm:spPr/>
    </dgm:pt>
    <dgm:pt modelId="{A67912F8-C976-4EDF-AE45-A48795C86EEA}" type="pres">
      <dgm:prSet presAssocID="{99845B16-E3E6-4A2F-99E8-AC38AFAF86DF}" presName="conn" presStyleLbl="parChTrans1D2" presStyleIdx="0" presStyleCnt="1"/>
      <dgm:spPr/>
      <dgm:t>
        <a:bodyPr/>
        <a:lstStyle/>
        <a:p>
          <a:endParaRPr lang="ru-RU"/>
        </a:p>
      </dgm:t>
    </dgm:pt>
    <dgm:pt modelId="{4C39567D-59E0-4F9D-B9EF-00CBAFBA77AA}" type="pres">
      <dgm:prSet presAssocID="{99845B16-E3E6-4A2F-99E8-AC38AFAF86DF}" presName="extraNode" presStyleLbl="node1" presStyleIdx="0" presStyleCnt="3"/>
      <dgm:spPr/>
    </dgm:pt>
    <dgm:pt modelId="{F65B669D-11C0-41D2-A382-16B389520D1A}" type="pres">
      <dgm:prSet presAssocID="{99845B16-E3E6-4A2F-99E8-AC38AFAF86DF}" presName="dstNode" presStyleLbl="node1" presStyleIdx="0" presStyleCnt="3"/>
      <dgm:spPr/>
    </dgm:pt>
    <dgm:pt modelId="{5326F843-87FA-414C-A3CB-ACE6493F4A39}" type="pres">
      <dgm:prSet presAssocID="{76432A78-CD36-4BB5-BA85-50817EB1AAA6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63E442-5E5E-4E9F-BD00-DD897BF855BC}" type="pres">
      <dgm:prSet presAssocID="{76432A78-CD36-4BB5-BA85-50817EB1AAA6}" presName="accent_1" presStyleCnt="0"/>
      <dgm:spPr/>
    </dgm:pt>
    <dgm:pt modelId="{21862079-C23F-4624-8155-85BE2BF40DA0}" type="pres">
      <dgm:prSet presAssocID="{76432A78-CD36-4BB5-BA85-50817EB1AAA6}" presName="accentRepeatNode" presStyleLbl="solidFgAcc1" presStyleIdx="0" presStyleCnt="3"/>
      <dgm:spPr>
        <a:ln>
          <a:solidFill>
            <a:srgbClr val="002060"/>
          </a:solidFill>
        </a:ln>
      </dgm:spPr>
    </dgm:pt>
    <dgm:pt modelId="{BE8F94CC-018D-402C-B4E2-4C41205A675A}" type="pres">
      <dgm:prSet presAssocID="{1835FD54-6704-4BE1-8423-CADAC11EC76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50DC7B-4CD3-41D6-9FA1-14C21FD49CA6}" type="pres">
      <dgm:prSet presAssocID="{1835FD54-6704-4BE1-8423-CADAC11EC76D}" presName="accent_2" presStyleCnt="0"/>
      <dgm:spPr/>
    </dgm:pt>
    <dgm:pt modelId="{D5963774-13FE-4A2D-9036-8F6C5D7B5EF5}" type="pres">
      <dgm:prSet presAssocID="{1835FD54-6704-4BE1-8423-CADAC11EC76D}" presName="accentRepeatNode" presStyleLbl="solidFgAcc1" presStyleIdx="1" presStyleCnt="3"/>
      <dgm:spPr>
        <a:ln>
          <a:solidFill>
            <a:srgbClr val="002060"/>
          </a:solidFill>
        </a:ln>
      </dgm:spPr>
    </dgm:pt>
    <dgm:pt modelId="{2BAD04E1-51A4-4427-8D52-AA38E1071CDE}" type="pres">
      <dgm:prSet presAssocID="{DDA98103-C934-450E-BB99-0E5233F7794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DCC245-009A-4222-846E-5EFBB59167D3}" type="pres">
      <dgm:prSet presAssocID="{DDA98103-C934-450E-BB99-0E5233F7794B}" presName="accent_3" presStyleCnt="0"/>
      <dgm:spPr/>
    </dgm:pt>
    <dgm:pt modelId="{BC37CB2A-A99B-4EA8-8A2F-EBDDD4808AEA}" type="pres">
      <dgm:prSet presAssocID="{DDA98103-C934-450E-BB99-0E5233F7794B}" presName="accentRepeatNode" presStyleLbl="solidFgAcc1" presStyleIdx="2" presStyleCnt="3"/>
      <dgm:spPr>
        <a:ln>
          <a:solidFill>
            <a:srgbClr val="002060"/>
          </a:solidFill>
        </a:ln>
      </dgm:spPr>
    </dgm:pt>
  </dgm:ptLst>
  <dgm:cxnLst>
    <dgm:cxn modelId="{9A12394B-9CD8-4192-BA00-7ADD3D6F85A9}" type="presOf" srcId="{99845B16-E3E6-4A2F-99E8-AC38AFAF86DF}" destId="{7FED7B38-6AA2-4A9C-A2A7-67CB80E4D3C6}" srcOrd="0" destOrd="0" presId="urn:microsoft.com/office/officeart/2008/layout/VerticalCurvedList"/>
    <dgm:cxn modelId="{3ED3C249-BFB9-4956-9751-6EFC82C31004}" type="presOf" srcId="{D4504DF1-5747-42E6-9673-76507CC33F6B}" destId="{A67912F8-C976-4EDF-AE45-A48795C86EEA}" srcOrd="0" destOrd="0" presId="urn:microsoft.com/office/officeart/2008/layout/VerticalCurvedList"/>
    <dgm:cxn modelId="{2F9BBD96-B094-46AE-8B0D-CCE2D0C47E05}" type="presOf" srcId="{76432A78-CD36-4BB5-BA85-50817EB1AAA6}" destId="{5326F843-87FA-414C-A3CB-ACE6493F4A39}" srcOrd="0" destOrd="0" presId="urn:microsoft.com/office/officeart/2008/layout/VerticalCurvedList"/>
    <dgm:cxn modelId="{209BB047-11D4-4FF0-8F59-B8830F520D09}" type="presOf" srcId="{1835FD54-6704-4BE1-8423-CADAC11EC76D}" destId="{BE8F94CC-018D-402C-B4E2-4C41205A675A}" srcOrd="0" destOrd="0" presId="urn:microsoft.com/office/officeart/2008/layout/VerticalCurvedList"/>
    <dgm:cxn modelId="{B9588535-5EC1-4A69-AAE3-332EBBBC21D8}" srcId="{99845B16-E3E6-4A2F-99E8-AC38AFAF86DF}" destId="{DDA98103-C934-450E-BB99-0E5233F7794B}" srcOrd="2" destOrd="0" parTransId="{2EFEDC9F-DBBA-42E1-87D6-F45E325FF4A0}" sibTransId="{1E70A23B-697C-4929-866A-CF2B12C7CE48}"/>
    <dgm:cxn modelId="{98D3EF70-F885-4BF1-ABED-987F7EC6682D}" type="presOf" srcId="{DDA98103-C934-450E-BB99-0E5233F7794B}" destId="{2BAD04E1-51A4-4427-8D52-AA38E1071CDE}" srcOrd="0" destOrd="0" presId="urn:microsoft.com/office/officeart/2008/layout/VerticalCurvedList"/>
    <dgm:cxn modelId="{3BBD8943-AFA0-4271-A736-4F47C6758A45}" srcId="{99845B16-E3E6-4A2F-99E8-AC38AFAF86DF}" destId="{1835FD54-6704-4BE1-8423-CADAC11EC76D}" srcOrd="1" destOrd="0" parTransId="{165574E3-77A3-41F3-BB67-E37C075FA75D}" sibTransId="{49BD6AD5-35AF-4AA3-B1E7-4577EC634B05}"/>
    <dgm:cxn modelId="{B227DA74-FDD7-4B52-A795-BEB41B1A3B14}" srcId="{99845B16-E3E6-4A2F-99E8-AC38AFAF86DF}" destId="{76432A78-CD36-4BB5-BA85-50817EB1AAA6}" srcOrd="0" destOrd="0" parTransId="{EEF0BD7A-11DC-475A-A5D9-5FD33159A951}" sibTransId="{D4504DF1-5747-42E6-9673-76507CC33F6B}"/>
    <dgm:cxn modelId="{9E977822-31E8-4270-BD24-E2492CF459FA}" type="presParOf" srcId="{7FED7B38-6AA2-4A9C-A2A7-67CB80E4D3C6}" destId="{D7C7A0B3-4BF8-4753-BC23-5A954B6DD012}" srcOrd="0" destOrd="0" presId="urn:microsoft.com/office/officeart/2008/layout/VerticalCurvedList"/>
    <dgm:cxn modelId="{15BD5751-7543-49D8-AA8A-FA4EADD4C0E7}" type="presParOf" srcId="{D7C7A0B3-4BF8-4753-BC23-5A954B6DD012}" destId="{4CA67FDA-6B00-46E6-88F5-3FE8B0A69A73}" srcOrd="0" destOrd="0" presId="urn:microsoft.com/office/officeart/2008/layout/VerticalCurvedList"/>
    <dgm:cxn modelId="{B3ED2A3D-735F-4F9D-9700-CFBCE1D69B48}" type="presParOf" srcId="{4CA67FDA-6B00-46E6-88F5-3FE8B0A69A73}" destId="{EFA175D2-1914-4262-B150-4EF23AAA2344}" srcOrd="0" destOrd="0" presId="urn:microsoft.com/office/officeart/2008/layout/VerticalCurvedList"/>
    <dgm:cxn modelId="{6C60BB8D-24C9-4063-8FDD-8F50D9E6B253}" type="presParOf" srcId="{4CA67FDA-6B00-46E6-88F5-3FE8B0A69A73}" destId="{A67912F8-C976-4EDF-AE45-A48795C86EEA}" srcOrd="1" destOrd="0" presId="urn:microsoft.com/office/officeart/2008/layout/VerticalCurvedList"/>
    <dgm:cxn modelId="{5BE1E9CC-7518-4F60-A160-ABFDB4156996}" type="presParOf" srcId="{4CA67FDA-6B00-46E6-88F5-3FE8B0A69A73}" destId="{4C39567D-59E0-4F9D-B9EF-00CBAFBA77AA}" srcOrd="2" destOrd="0" presId="urn:microsoft.com/office/officeart/2008/layout/VerticalCurvedList"/>
    <dgm:cxn modelId="{1E345902-EAB6-4105-9CFF-A9CC79F7F4BA}" type="presParOf" srcId="{4CA67FDA-6B00-46E6-88F5-3FE8B0A69A73}" destId="{F65B669D-11C0-41D2-A382-16B389520D1A}" srcOrd="3" destOrd="0" presId="urn:microsoft.com/office/officeart/2008/layout/VerticalCurvedList"/>
    <dgm:cxn modelId="{A9CAEC05-4C6B-4D91-B026-2A12B163A3F9}" type="presParOf" srcId="{D7C7A0B3-4BF8-4753-BC23-5A954B6DD012}" destId="{5326F843-87FA-414C-A3CB-ACE6493F4A39}" srcOrd="1" destOrd="0" presId="urn:microsoft.com/office/officeart/2008/layout/VerticalCurvedList"/>
    <dgm:cxn modelId="{154B107E-F502-4317-B3BD-6BD3F715DB6C}" type="presParOf" srcId="{D7C7A0B3-4BF8-4753-BC23-5A954B6DD012}" destId="{C663E442-5E5E-4E9F-BD00-DD897BF855BC}" srcOrd="2" destOrd="0" presId="urn:microsoft.com/office/officeart/2008/layout/VerticalCurvedList"/>
    <dgm:cxn modelId="{EBA7D603-BBCD-4784-B579-76500CA3EF18}" type="presParOf" srcId="{C663E442-5E5E-4E9F-BD00-DD897BF855BC}" destId="{21862079-C23F-4624-8155-85BE2BF40DA0}" srcOrd="0" destOrd="0" presId="urn:microsoft.com/office/officeart/2008/layout/VerticalCurvedList"/>
    <dgm:cxn modelId="{C189F25F-24A3-49E0-A67D-911C972017E5}" type="presParOf" srcId="{D7C7A0B3-4BF8-4753-BC23-5A954B6DD012}" destId="{BE8F94CC-018D-402C-B4E2-4C41205A675A}" srcOrd="3" destOrd="0" presId="urn:microsoft.com/office/officeart/2008/layout/VerticalCurvedList"/>
    <dgm:cxn modelId="{A9E55330-8A47-41C5-BD06-C1618211CBBD}" type="presParOf" srcId="{D7C7A0B3-4BF8-4753-BC23-5A954B6DD012}" destId="{BA50DC7B-4CD3-41D6-9FA1-14C21FD49CA6}" srcOrd="4" destOrd="0" presId="urn:microsoft.com/office/officeart/2008/layout/VerticalCurvedList"/>
    <dgm:cxn modelId="{9F5FBEBC-2D71-467A-B081-A52BDB6C7A33}" type="presParOf" srcId="{BA50DC7B-4CD3-41D6-9FA1-14C21FD49CA6}" destId="{D5963774-13FE-4A2D-9036-8F6C5D7B5EF5}" srcOrd="0" destOrd="0" presId="urn:microsoft.com/office/officeart/2008/layout/VerticalCurvedList"/>
    <dgm:cxn modelId="{D8C3A6AC-7436-4532-B510-E296020ACAF6}" type="presParOf" srcId="{D7C7A0B3-4BF8-4753-BC23-5A954B6DD012}" destId="{2BAD04E1-51A4-4427-8D52-AA38E1071CDE}" srcOrd="5" destOrd="0" presId="urn:microsoft.com/office/officeart/2008/layout/VerticalCurvedList"/>
    <dgm:cxn modelId="{12251BC6-6EA4-42F5-BF4D-4F8E521A467B}" type="presParOf" srcId="{D7C7A0B3-4BF8-4753-BC23-5A954B6DD012}" destId="{99DCC245-009A-4222-846E-5EFBB59167D3}" srcOrd="6" destOrd="0" presId="urn:microsoft.com/office/officeart/2008/layout/VerticalCurvedList"/>
    <dgm:cxn modelId="{2EB51B22-7A18-4FE4-8E8B-888FE71B5B9F}" type="presParOf" srcId="{99DCC245-009A-4222-846E-5EFBB59167D3}" destId="{BC37CB2A-A99B-4EA8-8A2F-EBDDD4808AE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65236A-7678-4B98-BD1C-DC5920D55BE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5B92E7-9846-4D8A-BB18-DDAB6104D685}">
      <dgm:prSet phldrT="[Текст]" custT="1"/>
      <dgm:spPr>
        <a:solidFill>
          <a:srgbClr val="00B0F0"/>
        </a:solidFill>
      </dgm:spPr>
      <dgm:t>
        <a:bodyPr/>
        <a:lstStyle/>
        <a:p>
          <a:pPr algn="ctr"/>
          <a:r>
            <a: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и реализация </a:t>
          </a:r>
          <a:r>
            <a: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концептуальных и подтверждающих документов, мероприятий  </a:t>
          </a:r>
          <a:r>
            <a: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дорожной карты </a:t>
          </a:r>
          <a:r>
            <a: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антирисковых программ по </a:t>
          </a:r>
          <a:r>
            <a: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реализации предусмотренных </a:t>
          </a:r>
          <a:r>
            <a: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мер.</a:t>
          </a:r>
          <a:endParaRPr lang="ru-RU" sz="2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601D5C-1ADB-4842-8DED-5C1DCA49B310}" type="parTrans" cxnId="{6E277096-8868-4406-B2F2-DFBB882A6A0B}">
      <dgm:prSet/>
      <dgm:spPr/>
      <dgm:t>
        <a:bodyPr/>
        <a:lstStyle/>
        <a:p>
          <a:endParaRPr lang="ru-RU"/>
        </a:p>
      </dgm:t>
    </dgm:pt>
    <dgm:pt modelId="{5D77B94B-62E1-4B6F-AF80-0F0AB61A996E}" type="sibTrans" cxnId="{6E277096-8868-4406-B2F2-DFBB882A6A0B}">
      <dgm:prSet/>
      <dgm:spPr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endParaRPr lang="ru-RU"/>
        </a:p>
      </dgm:t>
    </dgm:pt>
    <dgm:pt modelId="{687DEBCB-B835-48EA-9F93-2D83D696DAA3}">
      <dgm:prSet phldrT="[Текст]" custT="1"/>
      <dgm:spPr>
        <a:solidFill>
          <a:srgbClr val="00B0F0"/>
        </a:solidFill>
      </dgm:spPr>
      <dgm:t>
        <a:bodyPr/>
        <a:lstStyle/>
        <a:p>
          <a:pPr algn="ctr"/>
          <a:r>
            <a: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внутришкольных механизмов преодоления факторов риска и проблемных </a:t>
          </a:r>
          <a:r>
            <a: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зон.</a:t>
          </a:r>
          <a:endParaRPr lang="ru-RU" sz="2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466DEB-5884-4DD9-BDB2-11A61CCB02DA}" type="parTrans" cxnId="{EA686E3F-E586-4050-938E-DF5F592227F2}">
      <dgm:prSet/>
      <dgm:spPr/>
      <dgm:t>
        <a:bodyPr/>
        <a:lstStyle/>
        <a:p>
          <a:endParaRPr lang="ru-RU"/>
        </a:p>
      </dgm:t>
    </dgm:pt>
    <dgm:pt modelId="{8C7431C9-D676-44C6-B2CE-C1F281F73EDB}" type="sibTrans" cxnId="{EA686E3F-E586-4050-938E-DF5F592227F2}">
      <dgm:prSet/>
      <dgm:spPr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endParaRPr lang="ru-RU"/>
        </a:p>
      </dgm:t>
    </dgm:pt>
    <dgm:pt modelId="{48624E9B-1E04-4EC8-A9A3-A10339F3538E}">
      <dgm:prSet phldrT="[Текст]" custT="1"/>
      <dgm:spPr>
        <a:solidFill>
          <a:srgbClr val="00B0F0"/>
        </a:solidFill>
      </dgm:spPr>
      <dgm:t>
        <a:bodyPr/>
        <a:lstStyle/>
        <a:p>
          <a:pPr algn="ctr"/>
          <a:r>
            <a: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Включение школьного коллектива в совместную деятельность по преодолению </a:t>
          </a:r>
          <a:r>
            <a: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рисков.</a:t>
          </a:r>
        </a:p>
        <a:p>
          <a:pPr algn="ctr"/>
          <a:r>
            <a: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Информационное сопровождение проекта на сайте школы</a:t>
          </a:r>
          <a:endParaRPr lang="ru-RU" sz="2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23BABF-967C-41E0-94FC-AEE800823697}" type="parTrans" cxnId="{3ED6FC79-5C07-48B6-874B-27C803035BD0}">
      <dgm:prSet/>
      <dgm:spPr/>
      <dgm:t>
        <a:bodyPr/>
        <a:lstStyle/>
        <a:p>
          <a:endParaRPr lang="ru-RU"/>
        </a:p>
      </dgm:t>
    </dgm:pt>
    <dgm:pt modelId="{650E3857-F6D4-48F5-A9F4-AC107A4EDB14}" type="sibTrans" cxnId="{3ED6FC79-5C07-48B6-874B-27C803035BD0}">
      <dgm:prSet/>
      <dgm:spPr/>
      <dgm:t>
        <a:bodyPr/>
        <a:lstStyle/>
        <a:p>
          <a:endParaRPr lang="ru-RU"/>
        </a:p>
      </dgm:t>
    </dgm:pt>
    <dgm:pt modelId="{2050276F-4103-4D81-9F50-9D2F058EB64D}" type="pres">
      <dgm:prSet presAssocID="{3D65236A-7678-4B98-BD1C-DC5920D55BE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0E1307-117B-47F4-8555-4C2D0B8E85FD}" type="pres">
      <dgm:prSet presAssocID="{3D65236A-7678-4B98-BD1C-DC5920D55BE9}" presName="dummyMaxCanvas" presStyleCnt="0">
        <dgm:presLayoutVars/>
      </dgm:prSet>
      <dgm:spPr/>
    </dgm:pt>
    <dgm:pt modelId="{E62630F5-97CC-4514-8B9A-DAD79672ECD7}" type="pres">
      <dgm:prSet presAssocID="{3D65236A-7678-4B98-BD1C-DC5920D55BE9}" presName="ThreeNodes_1" presStyleLbl="node1" presStyleIdx="0" presStyleCnt="3" custLinFactNeighborX="-6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97B1C-82E4-4AEE-9A8E-62357866AF4D}" type="pres">
      <dgm:prSet presAssocID="{3D65236A-7678-4B98-BD1C-DC5920D55BE9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029248-0BA3-4444-A6CC-9C3DB9FA704C}" type="pres">
      <dgm:prSet presAssocID="{3D65236A-7678-4B98-BD1C-DC5920D55BE9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E1CD35-22C0-462C-90D3-C18EA5B2171A}" type="pres">
      <dgm:prSet presAssocID="{3D65236A-7678-4B98-BD1C-DC5920D55BE9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0651CA-7738-4B98-A71F-E4F89F984F7F}" type="pres">
      <dgm:prSet presAssocID="{3D65236A-7678-4B98-BD1C-DC5920D55BE9}" presName="ThreeConn_2-3" presStyleLbl="fgAccFollowNode1" presStyleIdx="1" presStyleCnt="2" custLinFactNeighborX="26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864E63-83FB-4266-96CE-98D690C61E75}" type="pres">
      <dgm:prSet presAssocID="{3D65236A-7678-4B98-BD1C-DC5920D55BE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DF6D88-4D6E-4E3D-9D9B-C4EDAD76B54A}" type="pres">
      <dgm:prSet presAssocID="{3D65236A-7678-4B98-BD1C-DC5920D55BE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E74A9D-28CD-4C4D-B30A-1AB85573D8D4}" type="pres">
      <dgm:prSet presAssocID="{3D65236A-7678-4B98-BD1C-DC5920D55BE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3D1B1C-50CE-4D5D-8305-6718507E03A5}" type="presOf" srcId="{8C7431C9-D676-44C6-B2CE-C1F281F73EDB}" destId="{790651CA-7738-4B98-A71F-E4F89F984F7F}" srcOrd="0" destOrd="0" presId="urn:microsoft.com/office/officeart/2005/8/layout/vProcess5"/>
    <dgm:cxn modelId="{6E277096-8868-4406-B2F2-DFBB882A6A0B}" srcId="{3D65236A-7678-4B98-BD1C-DC5920D55BE9}" destId="{6A5B92E7-9846-4D8A-BB18-DDAB6104D685}" srcOrd="0" destOrd="0" parTransId="{16601D5C-1ADB-4842-8DED-5C1DCA49B310}" sibTransId="{5D77B94B-62E1-4B6F-AF80-0F0AB61A996E}"/>
    <dgm:cxn modelId="{3ED6FC79-5C07-48B6-874B-27C803035BD0}" srcId="{3D65236A-7678-4B98-BD1C-DC5920D55BE9}" destId="{48624E9B-1E04-4EC8-A9A3-A10339F3538E}" srcOrd="2" destOrd="0" parTransId="{9623BABF-967C-41E0-94FC-AEE800823697}" sibTransId="{650E3857-F6D4-48F5-A9F4-AC107A4EDB14}"/>
    <dgm:cxn modelId="{EA686E3F-E586-4050-938E-DF5F592227F2}" srcId="{3D65236A-7678-4B98-BD1C-DC5920D55BE9}" destId="{687DEBCB-B835-48EA-9F93-2D83D696DAA3}" srcOrd="1" destOrd="0" parTransId="{76466DEB-5884-4DD9-BDB2-11A61CCB02DA}" sibTransId="{8C7431C9-D676-44C6-B2CE-C1F281F73EDB}"/>
    <dgm:cxn modelId="{60941E81-289C-41ED-9F8F-36F04465F686}" type="presOf" srcId="{5D77B94B-62E1-4B6F-AF80-0F0AB61A996E}" destId="{ECE1CD35-22C0-462C-90D3-C18EA5B2171A}" srcOrd="0" destOrd="0" presId="urn:microsoft.com/office/officeart/2005/8/layout/vProcess5"/>
    <dgm:cxn modelId="{B166CD6C-7457-48A9-8127-955389DCE762}" type="presOf" srcId="{6A5B92E7-9846-4D8A-BB18-DDAB6104D685}" destId="{57864E63-83FB-4266-96CE-98D690C61E75}" srcOrd="1" destOrd="0" presId="urn:microsoft.com/office/officeart/2005/8/layout/vProcess5"/>
    <dgm:cxn modelId="{DB6CB9AA-D646-4E7D-A18F-9B6F1B72BDBB}" type="presOf" srcId="{687DEBCB-B835-48EA-9F93-2D83D696DAA3}" destId="{EEDF6D88-4D6E-4E3D-9D9B-C4EDAD76B54A}" srcOrd="1" destOrd="0" presId="urn:microsoft.com/office/officeart/2005/8/layout/vProcess5"/>
    <dgm:cxn modelId="{03656DD2-BA17-4330-89B2-136BEC1BB771}" type="presOf" srcId="{48624E9B-1E04-4EC8-A9A3-A10339F3538E}" destId="{A8E74A9D-28CD-4C4D-B30A-1AB85573D8D4}" srcOrd="1" destOrd="0" presId="urn:microsoft.com/office/officeart/2005/8/layout/vProcess5"/>
    <dgm:cxn modelId="{282F4C0D-AAF0-452B-995F-A4C13F360F3F}" type="presOf" srcId="{48624E9B-1E04-4EC8-A9A3-A10339F3538E}" destId="{60029248-0BA3-4444-A6CC-9C3DB9FA704C}" srcOrd="0" destOrd="0" presId="urn:microsoft.com/office/officeart/2005/8/layout/vProcess5"/>
    <dgm:cxn modelId="{7AC1B7D8-535B-4C5A-875B-A603BBA7FA5B}" type="presOf" srcId="{3D65236A-7678-4B98-BD1C-DC5920D55BE9}" destId="{2050276F-4103-4D81-9F50-9D2F058EB64D}" srcOrd="0" destOrd="0" presId="urn:microsoft.com/office/officeart/2005/8/layout/vProcess5"/>
    <dgm:cxn modelId="{747898B9-9833-4200-BAC2-6000E4BFE9F8}" type="presOf" srcId="{6A5B92E7-9846-4D8A-BB18-DDAB6104D685}" destId="{E62630F5-97CC-4514-8B9A-DAD79672ECD7}" srcOrd="0" destOrd="0" presId="urn:microsoft.com/office/officeart/2005/8/layout/vProcess5"/>
    <dgm:cxn modelId="{3F1C5787-6DCD-4E6A-B38B-05CC7CA34743}" type="presOf" srcId="{687DEBCB-B835-48EA-9F93-2D83D696DAA3}" destId="{C8097B1C-82E4-4AEE-9A8E-62357866AF4D}" srcOrd="0" destOrd="0" presId="urn:microsoft.com/office/officeart/2005/8/layout/vProcess5"/>
    <dgm:cxn modelId="{2DD8C707-32DC-4240-B538-1BAE34490E45}" type="presParOf" srcId="{2050276F-4103-4D81-9F50-9D2F058EB64D}" destId="{F20E1307-117B-47F4-8555-4C2D0B8E85FD}" srcOrd="0" destOrd="0" presId="urn:microsoft.com/office/officeart/2005/8/layout/vProcess5"/>
    <dgm:cxn modelId="{A71A5F62-6068-410E-A073-D397092210A2}" type="presParOf" srcId="{2050276F-4103-4D81-9F50-9D2F058EB64D}" destId="{E62630F5-97CC-4514-8B9A-DAD79672ECD7}" srcOrd="1" destOrd="0" presId="urn:microsoft.com/office/officeart/2005/8/layout/vProcess5"/>
    <dgm:cxn modelId="{00563A71-EEBD-41BF-B769-355CA33AAE68}" type="presParOf" srcId="{2050276F-4103-4D81-9F50-9D2F058EB64D}" destId="{C8097B1C-82E4-4AEE-9A8E-62357866AF4D}" srcOrd="2" destOrd="0" presId="urn:microsoft.com/office/officeart/2005/8/layout/vProcess5"/>
    <dgm:cxn modelId="{CA81A0C2-D366-4C07-9CA0-D05EB93D1351}" type="presParOf" srcId="{2050276F-4103-4D81-9F50-9D2F058EB64D}" destId="{60029248-0BA3-4444-A6CC-9C3DB9FA704C}" srcOrd="3" destOrd="0" presId="urn:microsoft.com/office/officeart/2005/8/layout/vProcess5"/>
    <dgm:cxn modelId="{3FD84F61-A019-44B0-AD45-F9AFBDAFBEC7}" type="presParOf" srcId="{2050276F-4103-4D81-9F50-9D2F058EB64D}" destId="{ECE1CD35-22C0-462C-90D3-C18EA5B2171A}" srcOrd="4" destOrd="0" presId="urn:microsoft.com/office/officeart/2005/8/layout/vProcess5"/>
    <dgm:cxn modelId="{9AE78815-4F4E-49B3-A0FF-FE6631F99E22}" type="presParOf" srcId="{2050276F-4103-4D81-9F50-9D2F058EB64D}" destId="{790651CA-7738-4B98-A71F-E4F89F984F7F}" srcOrd="5" destOrd="0" presId="urn:microsoft.com/office/officeart/2005/8/layout/vProcess5"/>
    <dgm:cxn modelId="{AB12368A-FCFD-4476-B653-89328AE3639A}" type="presParOf" srcId="{2050276F-4103-4D81-9F50-9D2F058EB64D}" destId="{57864E63-83FB-4266-96CE-98D690C61E75}" srcOrd="6" destOrd="0" presId="urn:microsoft.com/office/officeart/2005/8/layout/vProcess5"/>
    <dgm:cxn modelId="{3C3979EF-A9AA-410F-A886-045285A40AD5}" type="presParOf" srcId="{2050276F-4103-4D81-9F50-9D2F058EB64D}" destId="{EEDF6D88-4D6E-4E3D-9D9B-C4EDAD76B54A}" srcOrd="7" destOrd="0" presId="urn:microsoft.com/office/officeart/2005/8/layout/vProcess5"/>
    <dgm:cxn modelId="{14392C65-9F61-4277-A5F3-1C2279BAE367}" type="presParOf" srcId="{2050276F-4103-4D81-9F50-9D2F058EB64D}" destId="{A8E74A9D-28CD-4C4D-B30A-1AB85573D8D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3DCCC6-3950-43CB-8B0A-477725F03173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B4717D-FAEB-466D-B66C-68D03566CDD8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Региональный координатор</a:t>
          </a:r>
        </a:p>
      </dgm:t>
    </dgm:pt>
    <dgm:pt modelId="{0A2590EE-03FF-4A10-A6E4-93030AA72BE0}" type="parTrans" cxnId="{BB4684A7-5A8D-4586-88FB-A864B5DAF000}">
      <dgm:prSet/>
      <dgm:spPr/>
      <dgm:t>
        <a:bodyPr/>
        <a:lstStyle/>
        <a:p>
          <a:endParaRPr lang="ru-RU"/>
        </a:p>
      </dgm:t>
    </dgm:pt>
    <dgm:pt modelId="{7DF2E81B-A5EC-4433-B6B2-143AB1718BED}" type="sibTrans" cxnId="{BB4684A7-5A8D-4586-88FB-A864B5DAF000}">
      <dgm:prSet/>
      <dgm:spPr/>
      <dgm:t>
        <a:bodyPr/>
        <a:lstStyle/>
        <a:p>
          <a:endParaRPr lang="ru-RU"/>
        </a:p>
      </dgm:t>
    </dgm:pt>
    <dgm:pt modelId="{3F17EE5C-C203-41A5-AA12-AA238F86FE92}">
      <dgm:prSet phldrT="[Текст]" custT="1"/>
      <dgm:spPr/>
      <dgm:t>
        <a:bodyPr/>
        <a:lstStyle/>
        <a:p>
          <a:r>
            <a: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Взаимодействие с федеральным оператором</a:t>
          </a:r>
        </a:p>
      </dgm:t>
    </dgm:pt>
    <dgm:pt modelId="{7871B860-2390-4AFE-B80B-9B810342A9EC}" type="parTrans" cxnId="{341C7789-349C-44D8-8065-E6B82AE18779}">
      <dgm:prSet/>
      <dgm:spPr/>
      <dgm:t>
        <a:bodyPr/>
        <a:lstStyle/>
        <a:p>
          <a:endParaRPr lang="ru-RU"/>
        </a:p>
      </dgm:t>
    </dgm:pt>
    <dgm:pt modelId="{BF7816A0-03D6-49A1-A912-3BF7C095B556}" type="sibTrans" cxnId="{341C7789-349C-44D8-8065-E6B82AE18779}">
      <dgm:prSet/>
      <dgm:spPr/>
      <dgm:t>
        <a:bodyPr/>
        <a:lstStyle/>
        <a:p>
          <a:endParaRPr lang="ru-RU"/>
        </a:p>
      </dgm:t>
    </dgm:pt>
    <dgm:pt modelId="{7445B965-B94C-4626-AB18-F7E75871E60B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800" dirty="0"/>
            <a:t> </a:t>
          </a:r>
          <a:r>
            <a: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Муниципальный координатор</a:t>
          </a:r>
        </a:p>
      </dgm:t>
    </dgm:pt>
    <dgm:pt modelId="{B962E91F-B44B-4E2F-85CC-FA324B2E533A}" type="parTrans" cxnId="{9D9F8B42-5477-4666-B2D9-BCA17F5267BC}">
      <dgm:prSet/>
      <dgm:spPr/>
      <dgm:t>
        <a:bodyPr/>
        <a:lstStyle/>
        <a:p>
          <a:endParaRPr lang="ru-RU"/>
        </a:p>
      </dgm:t>
    </dgm:pt>
    <dgm:pt modelId="{455FB46C-35C1-44C3-B89D-AD411D8ABC61}" type="sibTrans" cxnId="{9D9F8B42-5477-4666-B2D9-BCA17F5267BC}">
      <dgm:prSet/>
      <dgm:spPr/>
      <dgm:t>
        <a:bodyPr/>
        <a:lstStyle/>
        <a:p>
          <a:endParaRPr lang="ru-RU"/>
        </a:p>
      </dgm:t>
    </dgm:pt>
    <dgm:pt modelId="{B6D334EE-3A82-4A30-9207-CC1D3665103C}">
      <dgm:prSet phldrT="[Текст]" custT="1"/>
      <dgm:spPr/>
      <dgm:t>
        <a:bodyPr/>
        <a:lstStyle/>
        <a:p>
          <a:r>
            <a: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Помощь в разработке мер поддержки школ</a:t>
          </a:r>
        </a:p>
      </dgm:t>
    </dgm:pt>
    <dgm:pt modelId="{4CEFBE9B-2B96-411A-B631-DA8518F6C425}" type="parTrans" cxnId="{0A3BB6FE-24D0-44C2-B82E-2FD3073870E9}">
      <dgm:prSet/>
      <dgm:spPr/>
      <dgm:t>
        <a:bodyPr/>
        <a:lstStyle/>
        <a:p>
          <a:endParaRPr lang="ru-RU"/>
        </a:p>
      </dgm:t>
    </dgm:pt>
    <dgm:pt modelId="{D5D0A4F1-9DBD-4096-B624-7AA482EEEA6E}" type="sibTrans" cxnId="{0A3BB6FE-24D0-44C2-B82E-2FD3073870E9}">
      <dgm:prSet/>
      <dgm:spPr/>
      <dgm:t>
        <a:bodyPr/>
        <a:lstStyle/>
        <a:p>
          <a:endParaRPr lang="ru-RU"/>
        </a:p>
      </dgm:t>
    </dgm:pt>
    <dgm:pt modelId="{B765C33D-20D6-431E-A4F8-C89B6ADFB8BF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Кураторы и школы</a:t>
          </a:r>
        </a:p>
      </dgm:t>
    </dgm:pt>
    <dgm:pt modelId="{75E4D77C-4F7E-47B0-AE56-25D83B72615D}" type="parTrans" cxnId="{D373F729-0304-4666-A5CB-2DB14DB63676}">
      <dgm:prSet/>
      <dgm:spPr/>
      <dgm:t>
        <a:bodyPr/>
        <a:lstStyle/>
        <a:p>
          <a:endParaRPr lang="ru-RU"/>
        </a:p>
      </dgm:t>
    </dgm:pt>
    <dgm:pt modelId="{EFFB934A-4602-4274-AA7D-A86579AB4997}" type="sibTrans" cxnId="{D373F729-0304-4666-A5CB-2DB14DB63676}">
      <dgm:prSet/>
      <dgm:spPr/>
      <dgm:t>
        <a:bodyPr/>
        <a:lstStyle/>
        <a:p>
          <a:endParaRPr lang="ru-RU"/>
        </a:p>
      </dgm:t>
    </dgm:pt>
    <dgm:pt modelId="{CBF4C8C7-5370-49E5-B897-0F5E7BD280B9}">
      <dgm:prSet phldrT="[Текст]" custT="1"/>
      <dgm:spPr/>
      <dgm:t>
        <a:bodyPr/>
        <a:lstStyle/>
        <a:p>
          <a:r>
            <a: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и реализация программ развития школы, дорожной карты</a:t>
          </a:r>
        </a:p>
      </dgm:t>
    </dgm:pt>
    <dgm:pt modelId="{0B07FD09-5775-489F-AD22-2C5A453AA19E}" type="parTrans" cxnId="{B1C7092F-4ADD-4439-A7CF-39DFA36F6433}">
      <dgm:prSet/>
      <dgm:spPr/>
      <dgm:t>
        <a:bodyPr/>
        <a:lstStyle/>
        <a:p>
          <a:endParaRPr lang="ru-RU"/>
        </a:p>
      </dgm:t>
    </dgm:pt>
    <dgm:pt modelId="{3A020EDB-7D24-4A49-A34E-87530D45C0B9}" type="sibTrans" cxnId="{B1C7092F-4ADD-4439-A7CF-39DFA36F6433}">
      <dgm:prSet/>
      <dgm:spPr/>
      <dgm:t>
        <a:bodyPr/>
        <a:lstStyle/>
        <a:p>
          <a:endParaRPr lang="ru-RU"/>
        </a:p>
      </dgm:t>
    </dgm:pt>
    <dgm:pt modelId="{174B47F6-6A82-4283-B7D5-016270DB94B2}">
      <dgm:prSet phldrT="[Текст]" custT="1"/>
      <dgm:spPr/>
      <dgm:t>
        <a:bodyPr/>
        <a:lstStyle/>
        <a:p>
          <a:r>
            <a: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Направление материалов участникам проекта</a:t>
          </a:r>
        </a:p>
      </dgm:t>
    </dgm:pt>
    <dgm:pt modelId="{97AAB76B-C4C5-47AD-A5EA-74C219332E8C}" type="parTrans" cxnId="{7254DA6C-2DC3-4D44-891E-C96ED012071F}">
      <dgm:prSet/>
      <dgm:spPr/>
      <dgm:t>
        <a:bodyPr/>
        <a:lstStyle/>
        <a:p>
          <a:endParaRPr lang="ru-RU"/>
        </a:p>
      </dgm:t>
    </dgm:pt>
    <dgm:pt modelId="{006AA886-4C07-487A-B52A-05C5BB66678B}" type="sibTrans" cxnId="{7254DA6C-2DC3-4D44-891E-C96ED012071F}">
      <dgm:prSet/>
      <dgm:spPr/>
      <dgm:t>
        <a:bodyPr/>
        <a:lstStyle/>
        <a:p>
          <a:endParaRPr lang="ru-RU"/>
        </a:p>
      </dgm:t>
    </dgm:pt>
    <dgm:pt modelId="{82862769-DC10-414C-8278-04AF9F5DB817}">
      <dgm:prSet phldrT="[Текст]" custT="1"/>
      <dgm:spPr/>
      <dgm:t>
        <a:bodyPr/>
        <a:lstStyle/>
        <a:p>
          <a:r>
            <a: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Контроль эффективности</a:t>
          </a:r>
        </a:p>
      </dgm:t>
    </dgm:pt>
    <dgm:pt modelId="{A7068067-D497-4045-A8B9-1605528585B1}" type="parTrans" cxnId="{CA6554C3-592C-4AD1-A2BE-F7B399D464CE}">
      <dgm:prSet/>
      <dgm:spPr/>
      <dgm:t>
        <a:bodyPr/>
        <a:lstStyle/>
        <a:p>
          <a:endParaRPr lang="ru-RU"/>
        </a:p>
      </dgm:t>
    </dgm:pt>
    <dgm:pt modelId="{4A47188A-528C-461A-8CDD-B4EDDC3690FF}" type="sibTrans" cxnId="{CA6554C3-592C-4AD1-A2BE-F7B399D464CE}">
      <dgm:prSet/>
      <dgm:spPr/>
      <dgm:t>
        <a:bodyPr/>
        <a:lstStyle/>
        <a:p>
          <a:endParaRPr lang="ru-RU"/>
        </a:p>
      </dgm:t>
    </dgm:pt>
    <dgm:pt modelId="{D2EFB24D-7F4B-4B5B-B9CF-E31F040A5CC2}">
      <dgm:prSet phldrT="[Текст]" custT="1"/>
      <dgm:spPr/>
      <dgm:t>
        <a:bodyPr/>
        <a:lstStyle/>
        <a:p>
          <a:r>
            <a: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Заполнение ФИС ОКО</a:t>
          </a:r>
        </a:p>
      </dgm:t>
    </dgm:pt>
    <dgm:pt modelId="{A6180062-76B4-45DE-AE92-4B22234C9877}" type="parTrans" cxnId="{42D09257-5575-4624-A143-1D7AB9ACC249}">
      <dgm:prSet/>
      <dgm:spPr/>
      <dgm:t>
        <a:bodyPr/>
        <a:lstStyle/>
        <a:p>
          <a:endParaRPr lang="ru-RU"/>
        </a:p>
      </dgm:t>
    </dgm:pt>
    <dgm:pt modelId="{BD2DB6A7-7509-4269-9407-A9F389C42564}" type="sibTrans" cxnId="{42D09257-5575-4624-A143-1D7AB9ACC249}">
      <dgm:prSet/>
      <dgm:spPr/>
      <dgm:t>
        <a:bodyPr/>
        <a:lstStyle/>
        <a:p>
          <a:endParaRPr lang="ru-RU"/>
        </a:p>
      </dgm:t>
    </dgm:pt>
    <dgm:pt modelId="{CAC3600A-5633-4C00-AEE3-69CE73A30C41}">
      <dgm:prSet phldrT="[Текст]" custT="1"/>
      <dgm:spPr/>
      <dgm:t>
        <a:bodyPr/>
        <a:lstStyle/>
        <a:p>
          <a:r>
            <a: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Помощь в обеспечении инфраструктуры и ресурсов</a:t>
          </a:r>
        </a:p>
      </dgm:t>
    </dgm:pt>
    <dgm:pt modelId="{180CB3F6-A00F-48EB-8553-344DC6E0744D}" type="parTrans" cxnId="{EEF510FE-0B47-4F29-B8F9-251416DFFB98}">
      <dgm:prSet/>
      <dgm:spPr/>
      <dgm:t>
        <a:bodyPr/>
        <a:lstStyle/>
        <a:p>
          <a:endParaRPr lang="ru-RU"/>
        </a:p>
      </dgm:t>
    </dgm:pt>
    <dgm:pt modelId="{8749BDDC-1650-49BC-810A-1CCE513A2A88}" type="sibTrans" cxnId="{EEF510FE-0B47-4F29-B8F9-251416DFFB98}">
      <dgm:prSet/>
      <dgm:spPr/>
      <dgm:t>
        <a:bodyPr/>
        <a:lstStyle/>
        <a:p>
          <a:endParaRPr lang="ru-RU"/>
        </a:p>
      </dgm:t>
    </dgm:pt>
    <dgm:pt modelId="{421D6221-762B-434A-969F-23D6D6CD2080}">
      <dgm:prSet phldrT="[Текст]" custT="1"/>
      <dgm:spPr/>
      <dgm:t>
        <a:bodyPr/>
        <a:lstStyle/>
        <a:p>
          <a:r>
            <a: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Мониторинг хода реализации программ развития</a:t>
          </a:r>
        </a:p>
      </dgm:t>
    </dgm:pt>
    <dgm:pt modelId="{1E615AE8-5E9F-4655-8A18-FF02DC662202}" type="parTrans" cxnId="{712593D1-1253-4189-858C-4628B6A0C168}">
      <dgm:prSet/>
      <dgm:spPr/>
      <dgm:t>
        <a:bodyPr/>
        <a:lstStyle/>
        <a:p>
          <a:endParaRPr lang="ru-RU"/>
        </a:p>
      </dgm:t>
    </dgm:pt>
    <dgm:pt modelId="{5F2020F1-A9D2-43D6-A9B9-1944383784A6}" type="sibTrans" cxnId="{712593D1-1253-4189-858C-4628B6A0C168}">
      <dgm:prSet/>
      <dgm:spPr/>
      <dgm:t>
        <a:bodyPr/>
        <a:lstStyle/>
        <a:p>
          <a:endParaRPr lang="ru-RU"/>
        </a:p>
      </dgm:t>
    </dgm:pt>
    <dgm:pt modelId="{B8BD0E3A-B640-4F6A-8D7A-CD4560D5530A}">
      <dgm:prSet phldrT="[Текст]" custT="1"/>
      <dgm:spPr/>
      <dgm:t>
        <a:bodyPr/>
        <a:lstStyle/>
        <a:p>
          <a:r>
            <a: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внутришкольных механизмов преодоления факторов риска</a:t>
          </a:r>
        </a:p>
      </dgm:t>
    </dgm:pt>
    <dgm:pt modelId="{B95CA937-7CD0-490D-AA62-7E5CA8C16228}" type="parTrans" cxnId="{68252BEA-F30E-4C83-8E59-ACACFB74AF90}">
      <dgm:prSet/>
      <dgm:spPr/>
      <dgm:t>
        <a:bodyPr/>
        <a:lstStyle/>
        <a:p>
          <a:endParaRPr lang="ru-RU"/>
        </a:p>
      </dgm:t>
    </dgm:pt>
    <dgm:pt modelId="{D6A6B4A1-019A-4B41-AF69-73EF8B836A91}" type="sibTrans" cxnId="{68252BEA-F30E-4C83-8E59-ACACFB74AF90}">
      <dgm:prSet/>
      <dgm:spPr/>
      <dgm:t>
        <a:bodyPr/>
        <a:lstStyle/>
        <a:p>
          <a:endParaRPr lang="ru-RU"/>
        </a:p>
      </dgm:t>
    </dgm:pt>
    <dgm:pt modelId="{2B383F8C-74BE-43C5-8BCC-2F9B41E3A56A}">
      <dgm:prSet phldrT="[Текст]" custT="1"/>
      <dgm:spPr/>
      <dgm:t>
        <a:bodyPr/>
        <a:lstStyle/>
        <a:p>
          <a:r>
            <a: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Заполнение ИС МЭДК</a:t>
          </a:r>
        </a:p>
      </dgm:t>
    </dgm:pt>
    <dgm:pt modelId="{6DC7B910-D838-4A87-B85E-5F3722C5675D}" type="parTrans" cxnId="{828C26CF-2720-4D57-8C67-5B61D58A0C33}">
      <dgm:prSet/>
      <dgm:spPr/>
      <dgm:t>
        <a:bodyPr/>
        <a:lstStyle/>
        <a:p>
          <a:endParaRPr lang="ru-RU"/>
        </a:p>
      </dgm:t>
    </dgm:pt>
    <dgm:pt modelId="{D08B1566-CA59-4EE5-B308-C8D69D105D6B}" type="sibTrans" cxnId="{828C26CF-2720-4D57-8C67-5B61D58A0C33}">
      <dgm:prSet/>
      <dgm:spPr/>
      <dgm:t>
        <a:bodyPr/>
        <a:lstStyle/>
        <a:p>
          <a:endParaRPr lang="ru-RU"/>
        </a:p>
      </dgm:t>
    </dgm:pt>
    <dgm:pt modelId="{DDC657E1-7CD4-4FB9-AC73-391934E38812}" type="pres">
      <dgm:prSet presAssocID="{DF3DCCC6-3950-43CB-8B0A-477725F031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51B3F9-6E79-40B2-8F62-EDF4FA1E0645}" type="pres">
      <dgm:prSet presAssocID="{DF3DCCC6-3950-43CB-8B0A-477725F03173}" presName="tSp" presStyleCnt="0"/>
      <dgm:spPr/>
    </dgm:pt>
    <dgm:pt modelId="{D77CDD24-04E1-4E8C-AC32-32F44C85D593}" type="pres">
      <dgm:prSet presAssocID="{DF3DCCC6-3950-43CB-8B0A-477725F03173}" presName="bSp" presStyleCnt="0"/>
      <dgm:spPr/>
    </dgm:pt>
    <dgm:pt modelId="{7E1E2705-3D25-4587-BE6B-637B9BC7FF01}" type="pres">
      <dgm:prSet presAssocID="{DF3DCCC6-3950-43CB-8B0A-477725F03173}" presName="process" presStyleCnt="0"/>
      <dgm:spPr/>
    </dgm:pt>
    <dgm:pt modelId="{06B61588-8A54-406D-A809-AA8BBAF263B4}" type="pres">
      <dgm:prSet presAssocID="{3EB4717D-FAEB-466D-B66C-68D03566CDD8}" presName="composite1" presStyleCnt="0"/>
      <dgm:spPr/>
    </dgm:pt>
    <dgm:pt modelId="{A33B9E1E-2391-4B37-906B-00A5EB2252F9}" type="pres">
      <dgm:prSet presAssocID="{3EB4717D-FAEB-466D-B66C-68D03566CDD8}" presName="dummyNode1" presStyleLbl="node1" presStyleIdx="0" presStyleCnt="3"/>
      <dgm:spPr/>
    </dgm:pt>
    <dgm:pt modelId="{89E57BE6-63FC-4E99-A32F-2B25F0333BBD}" type="pres">
      <dgm:prSet presAssocID="{3EB4717D-FAEB-466D-B66C-68D03566CDD8}" presName="childNode1" presStyleLbl="bgAcc1" presStyleIdx="0" presStyleCnt="3" custScaleY="121347" custLinFactNeighborX="-598" custLinFactNeighborY="-239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C66B96-DAA1-44AE-BF98-E1838DC40A73}" type="pres">
      <dgm:prSet presAssocID="{3EB4717D-FAEB-466D-B66C-68D03566CDD8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ED42B2-6E4F-4256-A631-8B55F5DB3502}" type="pres">
      <dgm:prSet presAssocID="{3EB4717D-FAEB-466D-B66C-68D03566CDD8}" presName="parentNode1" presStyleLbl="node1" presStyleIdx="0" presStyleCnt="3" custLinFactNeighborX="-3361" custLinFactNeighborY="1859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41DA13-7F44-484A-8F71-1DB369603C24}" type="pres">
      <dgm:prSet presAssocID="{3EB4717D-FAEB-466D-B66C-68D03566CDD8}" presName="connSite1" presStyleCnt="0"/>
      <dgm:spPr/>
    </dgm:pt>
    <dgm:pt modelId="{49BAAA7A-94D5-47D7-ABE9-1FB60DE03582}" type="pres">
      <dgm:prSet presAssocID="{7DF2E81B-A5EC-4433-B6B2-143AB1718BED}" presName="Name9" presStyleLbl="sibTrans2D1" presStyleIdx="0" presStyleCnt="2"/>
      <dgm:spPr/>
      <dgm:t>
        <a:bodyPr/>
        <a:lstStyle/>
        <a:p>
          <a:endParaRPr lang="ru-RU"/>
        </a:p>
      </dgm:t>
    </dgm:pt>
    <dgm:pt modelId="{07D9C41B-4CD9-4A0D-8010-1583D886776E}" type="pres">
      <dgm:prSet presAssocID="{7445B965-B94C-4626-AB18-F7E75871E60B}" presName="composite2" presStyleCnt="0"/>
      <dgm:spPr/>
    </dgm:pt>
    <dgm:pt modelId="{2E2DB7BE-6D22-475F-9EC5-7CDB5E5503E1}" type="pres">
      <dgm:prSet presAssocID="{7445B965-B94C-4626-AB18-F7E75871E60B}" presName="dummyNode2" presStyleLbl="node1" presStyleIdx="0" presStyleCnt="3"/>
      <dgm:spPr/>
    </dgm:pt>
    <dgm:pt modelId="{9E60B377-3434-4A02-9F48-9DCD386367FA}" type="pres">
      <dgm:prSet presAssocID="{7445B965-B94C-4626-AB18-F7E75871E60B}" presName="childNode2" presStyleLbl="bgAcc1" presStyleIdx="1" presStyleCnt="3" custScaleY="139874" custLinFactNeighborX="3558" custLinFactNeighborY="-347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7A112D-4358-4DAF-9017-533CCECA1CEF}" type="pres">
      <dgm:prSet presAssocID="{7445B965-B94C-4626-AB18-F7E75871E60B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FDE3BC-2704-4928-B70E-9608D9EDF560}" type="pres">
      <dgm:prSet presAssocID="{7445B965-B94C-4626-AB18-F7E75871E60B}" presName="parentNode2" presStyleLbl="node1" presStyleIdx="1" presStyleCnt="3" custLinFactY="-7898" custLinFactNeighborX="275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566583-CA41-4857-9B34-B20C411E8DB9}" type="pres">
      <dgm:prSet presAssocID="{7445B965-B94C-4626-AB18-F7E75871E60B}" presName="connSite2" presStyleCnt="0"/>
      <dgm:spPr/>
    </dgm:pt>
    <dgm:pt modelId="{ABCDADE7-7566-4850-9983-7344F09FAFE6}" type="pres">
      <dgm:prSet presAssocID="{455FB46C-35C1-44C3-B89D-AD411D8ABC61}" presName="Name18" presStyleLbl="sibTrans2D1" presStyleIdx="1" presStyleCnt="2"/>
      <dgm:spPr/>
      <dgm:t>
        <a:bodyPr/>
        <a:lstStyle/>
        <a:p>
          <a:endParaRPr lang="ru-RU"/>
        </a:p>
      </dgm:t>
    </dgm:pt>
    <dgm:pt modelId="{D49E7D17-C7C6-4627-B8EF-483BFC127BB7}" type="pres">
      <dgm:prSet presAssocID="{B765C33D-20D6-431E-A4F8-C89B6ADFB8BF}" presName="composite1" presStyleCnt="0"/>
      <dgm:spPr/>
    </dgm:pt>
    <dgm:pt modelId="{CB247DC7-E6AD-425A-9DC9-A2BB3B7DCCAB}" type="pres">
      <dgm:prSet presAssocID="{B765C33D-20D6-431E-A4F8-C89B6ADFB8BF}" presName="dummyNode1" presStyleLbl="node1" presStyleIdx="1" presStyleCnt="3"/>
      <dgm:spPr/>
    </dgm:pt>
    <dgm:pt modelId="{9ED43179-9A6B-4403-965F-0DBC155441ED}" type="pres">
      <dgm:prSet presAssocID="{B765C33D-20D6-431E-A4F8-C89B6ADFB8BF}" presName="childNode1" presStyleLbl="bgAcc1" presStyleIdx="2" presStyleCnt="3" custScaleX="119180" custScaleY="136055" custLinFactNeighborX="-1793" custLinFactNeighborY="-181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A79893-D904-432F-9D8F-7EC7B063DCE8}" type="pres">
      <dgm:prSet presAssocID="{B765C33D-20D6-431E-A4F8-C89B6ADFB8BF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849895-13E1-4EEA-9840-3B7CB48DCC26}" type="pres">
      <dgm:prSet presAssocID="{B765C33D-20D6-431E-A4F8-C89B6ADFB8BF}" presName="parentNode1" presStyleLbl="node1" presStyleIdx="2" presStyleCnt="3" custScaleX="91158" custLinFactNeighborX="-5971" custLinFactNeighborY="334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6B2B12-3A3A-4776-80D1-5AB2220414FA}" type="pres">
      <dgm:prSet presAssocID="{B765C33D-20D6-431E-A4F8-C89B6ADFB8BF}" presName="connSite1" presStyleCnt="0"/>
      <dgm:spPr/>
    </dgm:pt>
  </dgm:ptLst>
  <dgm:cxnLst>
    <dgm:cxn modelId="{BB4684A7-5A8D-4586-88FB-A864B5DAF000}" srcId="{DF3DCCC6-3950-43CB-8B0A-477725F03173}" destId="{3EB4717D-FAEB-466D-B66C-68D03566CDD8}" srcOrd="0" destOrd="0" parTransId="{0A2590EE-03FF-4A10-A6E4-93030AA72BE0}" sibTransId="{7DF2E81B-A5EC-4433-B6B2-143AB1718BED}"/>
    <dgm:cxn modelId="{74812CE0-A442-4F4B-B028-6925D0620E0B}" type="presOf" srcId="{CBF4C8C7-5370-49E5-B897-0F5E7BD280B9}" destId="{9ED43179-9A6B-4403-965F-0DBC155441ED}" srcOrd="0" destOrd="0" presId="urn:microsoft.com/office/officeart/2005/8/layout/hProcess4"/>
    <dgm:cxn modelId="{A8AB4155-FC93-4FB4-A1A1-8DB736C13A19}" type="presOf" srcId="{3F17EE5C-C203-41A5-AA12-AA238F86FE92}" destId="{89E57BE6-63FC-4E99-A32F-2B25F0333BBD}" srcOrd="0" destOrd="0" presId="urn:microsoft.com/office/officeart/2005/8/layout/hProcess4"/>
    <dgm:cxn modelId="{1A4AB313-C9EC-4C5E-86F6-65AA0D208100}" type="presOf" srcId="{CAC3600A-5633-4C00-AEE3-69CE73A30C41}" destId="{AF7A112D-4358-4DAF-9017-533CCECA1CEF}" srcOrd="1" destOrd="1" presId="urn:microsoft.com/office/officeart/2005/8/layout/hProcess4"/>
    <dgm:cxn modelId="{828C26CF-2720-4D57-8C67-5B61D58A0C33}" srcId="{B765C33D-20D6-431E-A4F8-C89B6ADFB8BF}" destId="{2B383F8C-74BE-43C5-8BCC-2F9B41E3A56A}" srcOrd="2" destOrd="0" parTransId="{6DC7B910-D838-4A87-B85E-5F3722C5675D}" sibTransId="{D08B1566-CA59-4EE5-B308-C8D69D105D6B}"/>
    <dgm:cxn modelId="{EEF510FE-0B47-4F29-B8F9-251416DFFB98}" srcId="{7445B965-B94C-4626-AB18-F7E75871E60B}" destId="{CAC3600A-5633-4C00-AEE3-69CE73A30C41}" srcOrd="1" destOrd="0" parTransId="{180CB3F6-A00F-48EB-8553-344DC6E0744D}" sibTransId="{8749BDDC-1650-49BC-810A-1CCE513A2A88}"/>
    <dgm:cxn modelId="{0111C0A0-8D4F-437C-A4B8-A95BAE4F0051}" type="presOf" srcId="{174B47F6-6A82-4283-B7D5-016270DB94B2}" destId="{88C66B96-DAA1-44AE-BF98-E1838DC40A73}" srcOrd="1" destOrd="1" presId="urn:microsoft.com/office/officeart/2005/8/layout/hProcess4"/>
    <dgm:cxn modelId="{9D9F8B42-5477-4666-B2D9-BCA17F5267BC}" srcId="{DF3DCCC6-3950-43CB-8B0A-477725F03173}" destId="{7445B965-B94C-4626-AB18-F7E75871E60B}" srcOrd="1" destOrd="0" parTransId="{B962E91F-B44B-4E2F-85CC-FA324B2E533A}" sibTransId="{455FB46C-35C1-44C3-B89D-AD411D8ABC61}"/>
    <dgm:cxn modelId="{B1C7092F-4ADD-4439-A7CF-39DFA36F6433}" srcId="{B765C33D-20D6-431E-A4F8-C89B6ADFB8BF}" destId="{CBF4C8C7-5370-49E5-B897-0F5E7BD280B9}" srcOrd="0" destOrd="0" parTransId="{0B07FD09-5775-489F-AD22-2C5A453AA19E}" sibTransId="{3A020EDB-7D24-4A49-A34E-87530D45C0B9}"/>
    <dgm:cxn modelId="{070CD922-24E6-478E-9983-56E38864FF4C}" type="presOf" srcId="{421D6221-762B-434A-969F-23D6D6CD2080}" destId="{9E60B377-3434-4A02-9F48-9DCD386367FA}" srcOrd="0" destOrd="2" presId="urn:microsoft.com/office/officeart/2005/8/layout/hProcess4"/>
    <dgm:cxn modelId="{A8D99143-63F2-4B39-8A73-105A5A44B5DC}" type="presOf" srcId="{B6D334EE-3A82-4A30-9207-CC1D3665103C}" destId="{9E60B377-3434-4A02-9F48-9DCD386367FA}" srcOrd="0" destOrd="0" presId="urn:microsoft.com/office/officeart/2005/8/layout/hProcess4"/>
    <dgm:cxn modelId="{9EFE4AB8-DCDF-4C61-A529-D44104E8764B}" type="presOf" srcId="{174B47F6-6A82-4283-B7D5-016270DB94B2}" destId="{89E57BE6-63FC-4E99-A32F-2B25F0333BBD}" srcOrd="0" destOrd="1" presId="urn:microsoft.com/office/officeart/2005/8/layout/hProcess4"/>
    <dgm:cxn modelId="{87D57D57-BC9A-4B33-8C4B-6F506DE5F743}" type="presOf" srcId="{455FB46C-35C1-44C3-B89D-AD411D8ABC61}" destId="{ABCDADE7-7566-4850-9983-7344F09FAFE6}" srcOrd="0" destOrd="0" presId="urn:microsoft.com/office/officeart/2005/8/layout/hProcess4"/>
    <dgm:cxn modelId="{7254DA6C-2DC3-4D44-891E-C96ED012071F}" srcId="{3EB4717D-FAEB-466D-B66C-68D03566CDD8}" destId="{174B47F6-6A82-4283-B7D5-016270DB94B2}" srcOrd="1" destOrd="0" parTransId="{97AAB76B-C4C5-47AD-A5EA-74C219332E8C}" sibTransId="{006AA886-4C07-487A-B52A-05C5BB66678B}"/>
    <dgm:cxn modelId="{95862B3B-A885-413D-9924-C5050484D5C2}" type="presOf" srcId="{B8BD0E3A-B640-4F6A-8D7A-CD4560D5530A}" destId="{ADA79893-D904-432F-9D8F-7EC7B063DCE8}" srcOrd="1" destOrd="1" presId="urn:microsoft.com/office/officeart/2005/8/layout/hProcess4"/>
    <dgm:cxn modelId="{3481803D-8A44-4D9D-9B5E-4B8CA7389225}" type="presOf" srcId="{B6D334EE-3A82-4A30-9207-CC1D3665103C}" destId="{AF7A112D-4358-4DAF-9017-533CCECA1CEF}" srcOrd="1" destOrd="0" presId="urn:microsoft.com/office/officeart/2005/8/layout/hProcess4"/>
    <dgm:cxn modelId="{42D09257-5575-4624-A143-1D7AB9ACC249}" srcId="{3EB4717D-FAEB-466D-B66C-68D03566CDD8}" destId="{D2EFB24D-7F4B-4B5B-B9CF-E31F040A5CC2}" srcOrd="3" destOrd="0" parTransId="{A6180062-76B4-45DE-AE92-4B22234C9877}" sibTransId="{BD2DB6A7-7509-4269-9407-A9F389C42564}"/>
    <dgm:cxn modelId="{93740254-E326-4A16-A684-67478125121E}" type="presOf" srcId="{CBF4C8C7-5370-49E5-B897-0F5E7BD280B9}" destId="{ADA79893-D904-432F-9D8F-7EC7B063DCE8}" srcOrd="1" destOrd="0" presId="urn:microsoft.com/office/officeart/2005/8/layout/hProcess4"/>
    <dgm:cxn modelId="{61F7A2FF-7FE7-44FE-BD0E-09E6EB49DB4C}" type="presOf" srcId="{7DF2E81B-A5EC-4433-B6B2-143AB1718BED}" destId="{49BAAA7A-94D5-47D7-ABE9-1FB60DE03582}" srcOrd="0" destOrd="0" presId="urn:microsoft.com/office/officeart/2005/8/layout/hProcess4"/>
    <dgm:cxn modelId="{D373F729-0304-4666-A5CB-2DB14DB63676}" srcId="{DF3DCCC6-3950-43CB-8B0A-477725F03173}" destId="{B765C33D-20D6-431E-A4F8-C89B6ADFB8BF}" srcOrd="2" destOrd="0" parTransId="{75E4D77C-4F7E-47B0-AE56-25D83B72615D}" sibTransId="{EFFB934A-4602-4274-AA7D-A86579AB4997}"/>
    <dgm:cxn modelId="{80FF8994-B65F-4AE8-8262-B518E19A7B9D}" type="presOf" srcId="{D2EFB24D-7F4B-4B5B-B9CF-E31F040A5CC2}" destId="{89E57BE6-63FC-4E99-A32F-2B25F0333BBD}" srcOrd="0" destOrd="3" presId="urn:microsoft.com/office/officeart/2005/8/layout/hProcess4"/>
    <dgm:cxn modelId="{D6699897-F35D-4561-AE86-858F0330D8DD}" type="presOf" srcId="{82862769-DC10-414C-8278-04AF9F5DB817}" destId="{88C66B96-DAA1-44AE-BF98-E1838DC40A73}" srcOrd="1" destOrd="2" presId="urn:microsoft.com/office/officeart/2005/8/layout/hProcess4"/>
    <dgm:cxn modelId="{0A3BB6FE-24D0-44C2-B82E-2FD3073870E9}" srcId="{7445B965-B94C-4626-AB18-F7E75871E60B}" destId="{B6D334EE-3A82-4A30-9207-CC1D3665103C}" srcOrd="0" destOrd="0" parTransId="{4CEFBE9B-2B96-411A-B631-DA8518F6C425}" sibTransId="{D5D0A4F1-9DBD-4096-B624-7AA482EEEA6E}"/>
    <dgm:cxn modelId="{5821194C-2597-43E8-B33D-1B0C0FFC584F}" type="presOf" srcId="{2B383F8C-74BE-43C5-8BCC-2F9B41E3A56A}" destId="{ADA79893-D904-432F-9D8F-7EC7B063DCE8}" srcOrd="1" destOrd="2" presId="urn:microsoft.com/office/officeart/2005/8/layout/hProcess4"/>
    <dgm:cxn modelId="{AA1BD75B-0FD3-4BD1-B2BB-088CB28B1C96}" type="presOf" srcId="{D2EFB24D-7F4B-4B5B-B9CF-E31F040A5CC2}" destId="{88C66B96-DAA1-44AE-BF98-E1838DC40A73}" srcOrd="1" destOrd="3" presId="urn:microsoft.com/office/officeart/2005/8/layout/hProcess4"/>
    <dgm:cxn modelId="{CAFB93CE-2021-4E23-9523-72C7751B730C}" type="presOf" srcId="{3EB4717D-FAEB-466D-B66C-68D03566CDD8}" destId="{32ED42B2-6E4F-4256-A631-8B55F5DB3502}" srcOrd="0" destOrd="0" presId="urn:microsoft.com/office/officeart/2005/8/layout/hProcess4"/>
    <dgm:cxn modelId="{9E105562-F5A2-4F42-B2B8-AD9D44208C5D}" type="presOf" srcId="{421D6221-762B-434A-969F-23D6D6CD2080}" destId="{AF7A112D-4358-4DAF-9017-533CCECA1CEF}" srcOrd="1" destOrd="2" presId="urn:microsoft.com/office/officeart/2005/8/layout/hProcess4"/>
    <dgm:cxn modelId="{F496A6AD-CC90-4042-98B7-F2B2F4FDE44F}" type="presOf" srcId="{3F17EE5C-C203-41A5-AA12-AA238F86FE92}" destId="{88C66B96-DAA1-44AE-BF98-E1838DC40A73}" srcOrd="1" destOrd="0" presId="urn:microsoft.com/office/officeart/2005/8/layout/hProcess4"/>
    <dgm:cxn modelId="{20ABB414-E62F-4B35-8561-C046FE8796E6}" type="presOf" srcId="{DF3DCCC6-3950-43CB-8B0A-477725F03173}" destId="{DDC657E1-7CD4-4FB9-AC73-391934E38812}" srcOrd="0" destOrd="0" presId="urn:microsoft.com/office/officeart/2005/8/layout/hProcess4"/>
    <dgm:cxn modelId="{341C7789-349C-44D8-8065-E6B82AE18779}" srcId="{3EB4717D-FAEB-466D-B66C-68D03566CDD8}" destId="{3F17EE5C-C203-41A5-AA12-AA238F86FE92}" srcOrd="0" destOrd="0" parTransId="{7871B860-2390-4AFE-B80B-9B810342A9EC}" sibTransId="{BF7816A0-03D6-49A1-A912-3BF7C095B556}"/>
    <dgm:cxn modelId="{8CDD5718-D94C-46A1-AFB8-0FFF56E1242E}" type="presOf" srcId="{CAC3600A-5633-4C00-AEE3-69CE73A30C41}" destId="{9E60B377-3434-4A02-9F48-9DCD386367FA}" srcOrd="0" destOrd="1" presId="urn:microsoft.com/office/officeart/2005/8/layout/hProcess4"/>
    <dgm:cxn modelId="{A8F52C25-0C04-42A0-B3BF-CD0FC8FE914A}" type="presOf" srcId="{7445B965-B94C-4626-AB18-F7E75871E60B}" destId="{52FDE3BC-2704-4928-B70E-9608D9EDF560}" srcOrd="0" destOrd="0" presId="urn:microsoft.com/office/officeart/2005/8/layout/hProcess4"/>
    <dgm:cxn modelId="{7DAA1460-0512-4E56-B90C-732725543C03}" type="presOf" srcId="{82862769-DC10-414C-8278-04AF9F5DB817}" destId="{89E57BE6-63FC-4E99-A32F-2B25F0333BBD}" srcOrd="0" destOrd="2" presId="urn:microsoft.com/office/officeart/2005/8/layout/hProcess4"/>
    <dgm:cxn modelId="{35C22B15-5334-41F6-AD63-FC6FF149C392}" type="presOf" srcId="{2B383F8C-74BE-43C5-8BCC-2F9B41E3A56A}" destId="{9ED43179-9A6B-4403-965F-0DBC155441ED}" srcOrd="0" destOrd="2" presId="urn:microsoft.com/office/officeart/2005/8/layout/hProcess4"/>
    <dgm:cxn modelId="{71170525-76B2-42D2-9BCD-EDDD9790BA6F}" type="presOf" srcId="{B765C33D-20D6-431E-A4F8-C89B6ADFB8BF}" destId="{DE849895-13E1-4EEA-9840-3B7CB48DCC26}" srcOrd="0" destOrd="0" presId="urn:microsoft.com/office/officeart/2005/8/layout/hProcess4"/>
    <dgm:cxn modelId="{712593D1-1253-4189-858C-4628B6A0C168}" srcId="{7445B965-B94C-4626-AB18-F7E75871E60B}" destId="{421D6221-762B-434A-969F-23D6D6CD2080}" srcOrd="2" destOrd="0" parTransId="{1E615AE8-5E9F-4655-8A18-FF02DC662202}" sibTransId="{5F2020F1-A9D2-43D6-A9B9-1944383784A6}"/>
    <dgm:cxn modelId="{68252BEA-F30E-4C83-8E59-ACACFB74AF90}" srcId="{B765C33D-20D6-431E-A4F8-C89B6ADFB8BF}" destId="{B8BD0E3A-B640-4F6A-8D7A-CD4560D5530A}" srcOrd="1" destOrd="0" parTransId="{B95CA937-7CD0-490D-AA62-7E5CA8C16228}" sibTransId="{D6A6B4A1-019A-4B41-AF69-73EF8B836A91}"/>
    <dgm:cxn modelId="{CA6554C3-592C-4AD1-A2BE-F7B399D464CE}" srcId="{3EB4717D-FAEB-466D-B66C-68D03566CDD8}" destId="{82862769-DC10-414C-8278-04AF9F5DB817}" srcOrd="2" destOrd="0" parTransId="{A7068067-D497-4045-A8B9-1605528585B1}" sibTransId="{4A47188A-528C-461A-8CDD-B4EDDC3690FF}"/>
    <dgm:cxn modelId="{10FBA444-46A9-45F5-92B1-085E1A0593F2}" type="presOf" srcId="{B8BD0E3A-B640-4F6A-8D7A-CD4560D5530A}" destId="{9ED43179-9A6B-4403-965F-0DBC155441ED}" srcOrd="0" destOrd="1" presId="urn:microsoft.com/office/officeart/2005/8/layout/hProcess4"/>
    <dgm:cxn modelId="{FB2BA095-7644-4B8E-90CB-F75B79F1F642}" type="presParOf" srcId="{DDC657E1-7CD4-4FB9-AC73-391934E38812}" destId="{4151B3F9-6E79-40B2-8F62-EDF4FA1E0645}" srcOrd="0" destOrd="0" presId="urn:microsoft.com/office/officeart/2005/8/layout/hProcess4"/>
    <dgm:cxn modelId="{05803FD8-57C3-405D-B3AB-57EF58F31F6B}" type="presParOf" srcId="{DDC657E1-7CD4-4FB9-AC73-391934E38812}" destId="{D77CDD24-04E1-4E8C-AC32-32F44C85D593}" srcOrd="1" destOrd="0" presId="urn:microsoft.com/office/officeart/2005/8/layout/hProcess4"/>
    <dgm:cxn modelId="{E707FE8B-FC14-4E17-8B3F-6463F33CE9D1}" type="presParOf" srcId="{DDC657E1-7CD4-4FB9-AC73-391934E38812}" destId="{7E1E2705-3D25-4587-BE6B-637B9BC7FF01}" srcOrd="2" destOrd="0" presId="urn:microsoft.com/office/officeart/2005/8/layout/hProcess4"/>
    <dgm:cxn modelId="{E6884FD6-00A5-4F3A-89EB-E894224995FE}" type="presParOf" srcId="{7E1E2705-3D25-4587-BE6B-637B9BC7FF01}" destId="{06B61588-8A54-406D-A809-AA8BBAF263B4}" srcOrd="0" destOrd="0" presId="urn:microsoft.com/office/officeart/2005/8/layout/hProcess4"/>
    <dgm:cxn modelId="{48107658-C116-4923-90AE-9BE358885D70}" type="presParOf" srcId="{06B61588-8A54-406D-A809-AA8BBAF263B4}" destId="{A33B9E1E-2391-4B37-906B-00A5EB2252F9}" srcOrd="0" destOrd="0" presId="urn:microsoft.com/office/officeart/2005/8/layout/hProcess4"/>
    <dgm:cxn modelId="{3C886169-213A-45B0-9805-B3B9DA9E229F}" type="presParOf" srcId="{06B61588-8A54-406D-A809-AA8BBAF263B4}" destId="{89E57BE6-63FC-4E99-A32F-2B25F0333BBD}" srcOrd="1" destOrd="0" presId="urn:microsoft.com/office/officeart/2005/8/layout/hProcess4"/>
    <dgm:cxn modelId="{4CFC2402-296A-4B0D-9157-0C9B56D70F5F}" type="presParOf" srcId="{06B61588-8A54-406D-A809-AA8BBAF263B4}" destId="{88C66B96-DAA1-44AE-BF98-E1838DC40A73}" srcOrd="2" destOrd="0" presId="urn:microsoft.com/office/officeart/2005/8/layout/hProcess4"/>
    <dgm:cxn modelId="{1C2D72D4-C017-44B6-9B24-137E9DD5F306}" type="presParOf" srcId="{06B61588-8A54-406D-A809-AA8BBAF263B4}" destId="{32ED42B2-6E4F-4256-A631-8B55F5DB3502}" srcOrd="3" destOrd="0" presId="urn:microsoft.com/office/officeart/2005/8/layout/hProcess4"/>
    <dgm:cxn modelId="{4F0FDE7D-7DAB-49AC-A60A-54A07E003F36}" type="presParOf" srcId="{06B61588-8A54-406D-A809-AA8BBAF263B4}" destId="{7241DA13-7F44-484A-8F71-1DB369603C24}" srcOrd="4" destOrd="0" presId="urn:microsoft.com/office/officeart/2005/8/layout/hProcess4"/>
    <dgm:cxn modelId="{E289C18F-70B2-4634-BA28-F1F91CE6F2D2}" type="presParOf" srcId="{7E1E2705-3D25-4587-BE6B-637B9BC7FF01}" destId="{49BAAA7A-94D5-47D7-ABE9-1FB60DE03582}" srcOrd="1" destOrd="0" presId="urn:microsoft.com/office/officeart/2005/8/layout/hProcess4"/>
    <dgm:cxn modelId="{ED874E5A-B97D-40CF-9EC1-3625EBB7A253}" type="presParOf" srcId="{7E1E2705-3D25-4587-BE6B-637B9BC7FF01}" destId="{07D9C41B-4CD9-4A0D-8010-1583D886776E}" srcOrd="2" destOrd="0" presId="urn:microsoft.com/office/officeart/2005/8/layout/hProcess4"/>
    <dgm:cxn modelId="{CD0A8D46-CD57-4F63-9F92-5BF8B16142A2}" type="presParOf" srcId="{07D9C41B-4CD9-4A0D-8010-1583D886776E}" destId="{2E2DB7BE-6D22-475F-9EC5-7CDB5E5503E1}" srcOrd="0" destOrd="0" presId="urn:microsoft.com/office/officeart/2005/8/layout/hProcess4"/>
    <dgm:cxn modelId="{D9605F9C-0672-465D-BC09-720DD7C32869}" type="presParOf" srcId="{07D9C41B-4CD9-4A0D-8010-1583D886776E}" destId="{9E60B377-3434-4A02-9F48-9DCD386367FA}" srcOrd="1" destOrd="0" presId="urn:microsoft.com/office/officeart/2005/8/layout/hProcess4"/>
    <dgm:cxn modelId="{69950406-14C4-4BED-9AAD-854EA0068269}" type="presParOf" srcId="{07D9C41B-4CD9-4A0D-8010-1583D886776E}" destId="{AF7A112D-4358-4DAF-9017-533CCECA1CEF}" srcOrd="2" destOrd="0" presId="urn:microsoft.com/office/officeart/2005/8/layout/hProcess4"/>
    <dgm:cxn modelId="{53631349-00E8-4217-BC3A-58922BF7AA8D}" type="presParOf" srcId="{07D9C41B-4CD9-4A0D-8010-1583D886776E}" destId="{52FDE3BC-2704-4928-B70E-9608D9EDF560}" srcOrd="3" destOrd="0" presId="urn:microsoft.com/office/officeart/2005/8/layout/hProcess4"/>
    <dgm:cxn modelId="{89EC4891-9A42-4C7B-B491-5508C6BEED53}" type="presParOf" srcId="{07D9C41B-4CD9-4A0D-8010-1583D886776E}" destId="{9D566583-CA41-4857-9B34-B20C411E8DB9}" srcOrd="4" destOrd="0" presId="urn:microsoft.com/office/officeart/2005/8/layout/hProcess4"/>
    <dgm:cxn modelId="{888C530C-0FFE-4DA6-8EBA-5962FDF2CD54}" type="presParOf" srcId="{7E1E2705-3D25-4587-BE6B-637B9BC7FF01}" destId="{ABCDADE7-7566-4850-9983-7344F09FAFE6}" srcOrd="3" destOrd="0" presId="urn:microsoft.com/office/officeart/2005/8/layout/hProcess4"/>
    <dgm:cxn modelId="{95D95694-B421-4DE8-B93E-E19A75D0F03D}" type="presParOf" srcId="{7E1E2705-3D25-4587-BE6B-637B9BC7FF01}" destId="{D49E7D17-C7C6-4627-B8EF-483BFC127BB7}" srcOrd="4" destOrd="0" presId="urn:microsoft.com/office/officeart/2005/8/layout/hProcess4"/>
    <dgm:cxn modelId="{7A361504-C5B9-4987-844E-0D7CBC5AAAA0}" type="presParOf" srcId="{D49E7D17-C7C6-4627-B8EF-483BFC127BB7}" destId="{CB247DC7-E6AD-425A-9DC9-A2BB3B7DCCAB}" srcOrd="0" destOrd="0" presId="urn:microsoft.com/office/officeart/2005/8/layout/hProcess4"/>
    <dgm:cxn modelId="{3A8E55D0-B8AE-4C51-A7EF-A828CE4ECA61}" type="presParOf" srcId="{D49E7D17-C7C6-4627-B8EF-483BFC127BB7}" destId="{9ED43179-9A6B-4403-965F-0DBC155441ED}" srcOrd="1" destOrd="0" presId="urn:microsoft.com/office/officeart/2005/8/layout/hProcess4"/>
    <dgm:cxn modelId="{44CE7756-0FD7-4D6C-8F8A-1FF800678352}" type="presParOf" srcId="{D49E7D17-C7C6-4627-B8EF-483BFC127BB7}" destId="{ADA79893-D904-432F-9D8F-7EC7B063DCE8}" srcOrd="2" destOrd="0" presId="urn:microsoft.com/office/officeart/2005/8/layout/hProcess4"/>
    <dgm:cxn modelId="{72796062-4CE4-4ACC-9239-6F9256603ABB}" type="presParOf" srcId="{D49E7D17-C7C6-4627-B8EF-483BFC127BB7}" destId="{DE849895-13E1-4EEA-9840-3B7CB48DCC26}" srcOrd="3" destOrd="0" presId="urn:microsoft.com/office/officeart/2005/8/layout/hProcess4"/>
    <dgm:cxn modelId="{26B45254-1A88-4BBD-893A-CEBAAFFC467F}" type="presParOf" srcId="{D49E7D17-C7C6-4627-B8EF-483BFC127BB7}" destId="{A36B2B12-3A3A-4776-80D1-5AB2220414FA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DAB2EF2-1207-403B-8CDA-106035CEF452}" type="doc">
      <dgm:prSet loTypeId="urn:microsoft.com/office/officeart/2005/8/layout/hierarchy1" loCatId="hierarchy" qsTypeId="urn:microsoft.com/office/officeart/2005/8/quickstyle/3d2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FA92EB7-CC9B-4511-A82B-296E46C1186A}">
      <dgm:prSet phldrT="[Текст]" custT="1"/>
      <dgm:spPr/>
      <dgm:t>
        <a:bodyPr/>
        <a:lstStyle/>
        <a:p>
          <a:r>
            <a:rPr lang="ru-RU" sz="1800" dirty="0">
              <a:solidFill>
                <a:srgbClr val="0033CC"/>
              </a:solidFill>
            </a:rPr>
            <a:t>Документы, размещенные в ИС МЭДК</a:t>
          </a:r>
        </a:p>
      </dgm:t>
    </dgm:pt>
    <dgm:pt modelId="{A66546DA-1AD1-47B7-8C4E-802C66DDA3CD}" type="parTrans" cxnId="{5003D2D7-A31D-4CE5-AE2A-0A8611974BE4}">
      <dgm:prSet/>
      <dgm:spPr/>
      <dgm:t>
        <a:bodyPr/>
        <a:lstStyle/>
        <a:p>
          <a:endParaRPr lang="ru-RU"/>
        </a:p>
      </dgm:t>
    </dgm:pt>
    <dgm:pt modelId="{173516EC-1965-4C0B-914B-0F0B7A9578F4}" type="sibTrans" cxnId="{5003D2D7-A31D-4CE5-AE2A-0A8611974BE4}">
      <dgm:prSet/>
      <dgm:spPr/>
      <dgm:t>
        <a:bodyPr/>
        <a:lstStyle/>
        <a:p>
          <a:endParaRPr lang="ru-RU"/>
        </a:p>
      </dgm:t>
    </dgm:pt>
    <dgm:pt modelId="{A9081BA5-15A2-4C65-BCD4-043C6B2B5B2B}">
      <dgm:prSet phldrT="[Текст]"/>
      <dgm:spPr/>
      <dgm:t>
        <a:bodyPr/>
        <a:lstStyle/>
        <a:p>
          <a:r>
            <a:rPr lang="ru-RU" dirty="0">
              <a:solidFill>
                <a:srgbClr val="0033CC"/>
              </a:solidFill>
            </a:rPr>
            <a:t>Концептуальные</a:t>
          </a:r>
        </a:p>
      </dgm:t>
    </dgm:pt>
    <dgm:pt modelId="{398723FF-B142-4D1C-AEA6-BDF15CE347C1}" type="parTrans" cxnId="{BC517F43-0784-41FC-BFD8-2C76CE90D244}">
      <dgm:prSet/>
      <dgm:spPr/>
      <dgm:t>
        <a:bodyPr/>
        <a:lstStyle/>
        <a:p>
          <a:endParaRPr lang="ru-RU"/>
        </a:p>
      </dgm:t>
    </dgm:pt>
    <dgm:pt modelId="{5B77ED16-8716-48A3-8368-7ECB353E0548}" type="sibTrans" cxnId="{BC517F43-0784-41FC-BFD8-2C76CE90D244}">
      <dgm:prSet/>
      <dgm:spPr/>
      <dgm:t>
        <a:bodyPr/>
        <a:lstStyle/>
        <a:p>
          <a:endParaRPr lang="ru-RU"/>
        </a:p>
      </dgm:t>
    </dgm:pt>
    <dgm:pt modelId="{3731E1F9-1B56-43D0-9BF0-163432FE3ADB}">
      <dgm:prSet phldrT="[Текст]"/>
      <dgm:spPr/>
      <dgm:t>
        <a:bodyPr/>
        <a:lstStyle/>
        <a:p>
          <a:r>
            <a:rPr lang="ru-RU" dirty="0">
              <a:solidFill>
                <a:srgbClr val="003399"/>
              </a:solidFill>
            </a:rPr>
            <a:t>Программа развития образовательной организации</a:t>
          </a:r>
        </a:p>
      </dgm:t>
    </dgm:pt>
    <dgm:pt modelId="{6A1BAC3A-2C7C-4439-AB74-C01ABE896F02}" type="parTrans" cxnId="{AAE12300-AE9C-4723-B166-F2FA323869F8}">
      <dgm:prSet/>
      <dgm:spPr/>
      <dgm:t>
        <a:bodyPr/>
        <a:lstStyle/>
        <a:p>
          <a:endParaRPr lang="ru-RU"/>
        </a:p>
      </dgm:t>
    </dgm:pt>
    <dgm:pt modelId="{F74B31F8-17EF-42F9-8757-640B95689876}" type="sibTrans" cxnId="{AAE12300-AE9C-4723-B166-F2FA323869F8}">
      <dgm:prSet/>
      <dgm:spPr/>
      <dgm:t>
        <a:bodyPr/>
        <a:lstStyle/>
        <a:p>
          <a:endParaRPr lang="ru-RU"/>
        </a:p>
      </dgm:t>
    </dgm:pt>
    <dgm:pt modelId="{259641C8-DF62-40D3-A909-9403655107C8}">
      <dgm:prSet phldrT="[Текст]"/>
      <dgm:spPr/>
      <dgm:t>
        <a:bodyPr/>
        <a:lstStyle/>
        <a:p>
          <a:r>
            <a:rPr lang="ru-RU" dirty="0">
              <a:solidFill>
                <a:srgbClr val="0033CC"/>
              </a:solidFill>
            </a:rPr>
            <a:t>Среднесрочная программа</a:t>
          </a:r>
        </a:p>
      </dgm:t>
    </dgm:pt>
    <dgm:pt modelId="{EF5E99BA-B1D2-437C-B621-A42BFC6FE409}" type="parTrans" cxnId="{4992B72E-B5BF-474C-8C8F-C2E66F037D4B}">
      <dgm:prSet/>
      <dgm:spPr/>
      <dgm:t>
        <a:bodyPr/>
        <a:lstStyle/>
        <a:p>
          <a:endParaRPr lang="ru-RU"/>
        </a:p>
      </dgm:t>
    </dgm:pt>
    <dgm:pt modelId="{77C1D65D-D12C-43B5-9C6B-BC34ABB7A6D6}" type="sibTrans" cxnId="{4992B72E-B5BF-474C-8C8F-C2E66F037D4B}">
      <dgm:prSet/>
      <dgm:spPr/>
      <dgm:t>
        <a:bodyPr/>
        <a:lstStyle/>
        <a:p>
          <a:endParaRPr lang="ru-RU"/>
        </a:p>
      </dgm:t>
    </dgm:pt>
    <dgm:pt modelId="{19982101-E967-4096-9030-9C04BBF40B39}">
      <dgm:prSet phldrT="[Текст]"/>
      <dgm:spPr/>
      <dgm:t>
        <a:bodyPr/>
        <a:lstStyle/>
        <a:p>
          <a:r>
            <a:rPr lang="ru-RU" dirty="0">
              <a:solidFill>
                <a:srgbClr val="003399"/>
              </a:solidFill>
            </a:rPr>
            <a:t>Подтверждающие</a:t>
          </a:r>
        </a:p>
      </dgm:t>
    </dgm:pt>
    <dgm:pt modelId="{B8992790-EC71-48C6-AF4C-3A6DA914804D}" type="parTrans" cxnId="{5299D58E-12D6-4C27-8DF7-7F642CE73B70}">
      <dgm:prSet/>
      <dgm:spPr/>
      <dgm:t>
        <a:bodyPr/>
        <a:lstStyle/>
        <a:p>
          <a:endParaRPr lang="ru-RU"/>
        </a:p>
      </dgm:t>
    </dgm:pt>
    <dgm:pt modelId="{5BB55A5F-7B00-438A-BBB7-69B0D77CF28E}" type="sibTrans" cxnId="{5299D58E-12D6-4C27-8DF7-7F642CE73B70}">
      <dgm:prSet/>
      <dgm:spPr/>
      <dgm:t>
        <a:bodyPr/>
        <a:lstStyle/>
        <a:p>
          <a:endParaRPr lang="ru-RU"/>
        </a:p>
      </dgm:t>
    </dgm:pt>
    <dgm:pt modelId="{F3466F35-D982-4F67-8219-C5FE03D5B141}">
      <dgm:prSet phldrT="[Текст]"/>
      <dgm:spPr/>
      <dgm:t>
        <a:bodyPr/>
        <a:lstStyle/>
        <a:p>
          <a:r>
            <a:rPr lang="ru-RU" dirty="0">
              <a:solidFill>
                <a:srgbClr val="003399"/>
              </a:solidFill>
            </a:rPr>
            <a:t>Антирисковая программа с дорожной картой</a:t>
          </a:r>
        </a:p>
      </dgm:t>
    </dgm:pt>
    <dgm:pt modelId="{76780592-43E0-4AF8-8488-FE08B7F2C282}" type="parTrans" cxnId="{1621856C-4D64-49B6-9682-813BEB5714AF}">
      <dgm:prSet/>
      <dgm:spPr/>
      <dgm:t>
        <a:bodyPr/>
        <a:lstStyle/>
        <a:p>
          <a:endParaRPr lang="ru-RU"/>
        </a:p>
      </dgm:t>
    </dgm:pt>
    <dgm:pt modelId="{AA37BCFF-F665-48F7-84E2-7262342B5869}" type="sibTrans" cxnId="{1621856C-4D64-49B6-9682-813BEB5714AF}">
      <dgm:prSet/>
      <dgm:spPr/>
      <dgm:t>
        <a:bodyPr/>
        <a:lstStyle/>
        <a:p>
          <a:endParaRPr lang="ru-RU"/>
        </a:p>
      </dgm:t>
    </dgm:pt>
    <dgm:pt modelId="{E365F243-903F-462C-9A5B-6267EE1DAC3F}" type="pres">
      <dgm:prSet presAssocID="{2DAB2EF2-1207-403B-8CDA-106035CEF45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DBB8CDA-5FB2-4E17-B052-92AC2E377D53}" type="pres">
      <dgm:prSet presAssocID="{9FA92EB7-CC9B-4511-A82B-296E46C1186A}" presName="hierRoot1" presStyleCnt="0"/>
      <dgm:spPr/>
    </dgm:pt>
    <dgm:pt modelId="{B43157A8-A0F8-4461-8B21-EDCCC4AFA1A6}" type="pres">
      <dgm:prSet presAssocID="{9FA92EB7-CC9B-4511-A82B-296E46C1186A}" presName="composite" presStyleCnt="0"/>
      <dgm:spPr/>
    </dgm:pt>
    <dgm:pt modelId="{E94123BD-1E2C-47E5-931C-11AB6ECEF23C}" type="pres">
      <dgm:prSet presAssocID="{9FA92EB7-CC9B-4511-A82B-296E46C1186A}" presName="background" presStyleLbl="node0" presStyleIdx="0" presStyleCnt="1"/>
      <dgm:spPr/>
    </dgm:pt>
    <dgm:pt modelId="{1D78BA95-7A5C-4EAB-826B-ABCB73ECE1D7}" type="pres">
      <dgm:prSet presAssocID="{9FA92EB7-CC9B-4511-A82B-296E46C1186A}" presName="text" presStyleLbl="fgAcc0" presStyleIdx="0" presStyleCnt="1" custScaleY="1026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DDC5AA-6952-4B98-9991-9C8963566F6B}" type="pres">
      <dgm:prSet presAssocID="{9FA92EB7-CC9B-4511-A82B-296E46C1186A}" presName="hierChild2" presStyleCnt="0"/>
      <dgm:spPr/>
    </dgm:pt>
    <dgm:pt modelId="{151146CF-C715-4D3A-A529-42E196CD494C}" type="pres">
      <dgm:prSet presAssocID="{398723FF-B142-4D1C-AEA6-BDF15CE347C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501E640A-9980-4B3A-AB9F-072D70F72DBF}" type="pres">
      <dgm:prSet presAssocID="{A9081BA5-15A2-4C65-BCD4-043C6B2B5B2B}" presName="hierRoot2" presStyleCnt="0"/>
      <dgm:spPr/>
    </dgm:pt>
    <dgm:pt modelId="{69B51911-8A0F-4951-9132-417EC8A0188B}" type="pres">
      <dgm:prSet presAssocID="{A9081BA5-15A2-4C65-BCD4-043C6B2B5B2B}" presName="composite2" presStyleCnt="0"/>
      <dgm:spPr/>
    </dgm:pt>
    <dgm:pt modelId="{73C1082F-ADD8-4039-A6BF-1448278CF9FA}" type="pres">
      <dgm:prSet presAssocID="{A9081BA5-15A2-4C65-BCD4-043C6B2B5B2B}" presName="background2" presStyleLbl="node2" presStyleIdx="0" presStyleCnt="2"/>
      <dgm:spPr/>
    </dgm:pt>
    <dgm:pt modelId="{5A41C9CB-9AA8-42DF-A9A7-445428076400}" type="pres">
      <dgm:prSet presAssocID="{A9081BA5-15A2-4C65-BCD4-043C6B2B5B2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CA0A59-9BF2-42D6-A28E-B8074EC960AC}" type="pres">
      <dgm:prSet presAssocID="{A9081BA5-15A2-4C65-BCD4-043C6B2B5B2B}" presName="hierChild3" presStyleCnt="0"/>
      <dgm:spPr/>
    </dgm:pt>
    <dgm:pt modelId="{F9766430-1F1C-4D0D-A5A0-2B5E67112C35}" type="pres">
      <dgm:prSet presAssocID="{6A1BAC3A-2C7C-4439-AB74-C01ABE896F02}" presName="Name17" presStyleLbl="parChTrans1D3" presStyleIdx="0" presStyleCnt="3"/>
      <dgm:spPr/>
      <dgm:t>
        <a:bodyPr/>
        <a:lstStyle/>
        <a:p>
          <a:endParaRPr lang="ru-RU"/>
        </a:p>
      </dgm:t>
    </dgm:pt>
    <dgm:pt modelId="{0388C7E3-E12E-47C0-9F03-FEBC4CDD104D}" type="pres">
      <dgm:prSet presAssocID="{3731E1F9-1B56-43D0-9BF0-163432FE3ADB}" presName="hierRoot3" presStyleCnt="0"/>
      <dgm:spPr/>
    </dgm:pt>
    <dgm:pt modelId="{EC1F9049-C3C5-41E3-A1E7-2D7AAEB32D51}" type="pres">
      <dgm:prSet presAssocID="{3731E1F9-1B56-43D0-9BF0-163432FE3ADB}" presName="composite3" presStyleCnt="0"/>
      <dgm:spPr/>
    </dgm:pt>
    <dgm:pt modelId="{9502BB55-912E-4472-8A61-868C1F46BA00}" type="pres">
      <dgm:prSet presAssocID="{3731E1F9-1B56-43D0-9BF0-163432FE3ADB}" presName="background3" presStyleLbl="node3" presStyleIdx="0" presStyleCnt="3"/>
      <dgm:spPr/>
    </dgm:pt>
    <dgm:pt modelId="{D6B8771B-9CCA-46A4-8F0D-B43C2BB03374}" type="pres">
      <dgm:prSet presAssocID="{3731E1F9-1B56-43D0-9BF0-163432FE3ADB}" presName="text3" presStyleLbl="fgAcc3" presStyleIdx="0" presStyleCnt="3" custLinFactNeighborX="-2051" custLinFactNeighborY="-10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0662E8-C61B-42F8-BFA5-97E648513B01}" type="pres">
      <dgm:prSet presAssocID="{3731E1F9-1B56-43D0-9BF0-163432FE3ADB}" presName="hierChild4" presStyleCnt="0"/>
      <dgm:spPr/>
    </dgm:pt>
    <dgm:pt modelId="{3C8547EE-CDA9-45FE-A94F-0B4BDC607157}" type="pres">
      <dgm:prSet presAssocID="{EF5E99BA-B1D2-437C-B621-A42BFC6FE409}" presName="Name17" presStyleLbl="parChTrans1D3" presStyleIdx="1" presStyleCnt="3"/>
      <dgm:spPr/>
      <dgm:t>
        <a:bodyPr/>
        <a:lstStyle/>
        <a:p>
          <a:endParaRPr lang="ru-RU"/>
        </a:p>
      </dgm:t>
    </dgm:pt>
    <dgm:pt modelId="{A0C47C17-91D8-4A8E-AE1C-41C4A043E6FA}" type="pres">
      <dgm:prSet presAssocID="{259641C8-DF62-40D3-A909-9403655107C8}" presName="hierRoot3" presStyleCnt="0"/>
      <dgm:spPr/>
    </dgm:pt>
    <dgm:pt modelId="{D5FA26A3-9FE9-4CEC-84A4-B3869BDFD0EF}" type="pres">
      <dgm:prSet presAssocID="{259641C8-DF62-40D3-A909-9403655107C8}" presName="composite3" presStyleCnt="0"/>
      <dgm:spPr/>
    </dgm:pt>
    <dgm:pt modelId="{69CC6BC2-2D34-44CA-917E-8ED62178A721}" type="pres">
      <dgm:prSet presAssocID="{259641C8-DF62-40D3-A909-9403655107C8}" presName="background3" presStyleLbl="node3" presStyleIdx="1" presStyleCnt="3"/>
      <dgm:spPr/>
    </dgm:pt>
    <dgm:pt modelId="{E8712E01-B829-4EE4-8D33-C89667FBFFB8}" type="pres">
      <dgm:prSet presAssocID="{259641C8-DF62-40D3-A909-9403655107C8}" presName="text3" presStyleLbl="fgAcc3" presStyleIdx="1" presStyleCnt="3" custLinFactNeighborX="-2051" custLinFactNeighborY="-21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C73BC4-3476-436C-B2C2-F069342C16CA}" type="pres">
      <dgm:prSet presAssocID="{259641C8-DF62-40D3-A909-9403655107C8}" presName="hierChild4" presStyleCnt="0"/>
      <dgm:spPr/>
    </dgm:pt>
    <dgm:pt modelId="{5039C984-A09C-4607-BC68-5C7D97FA36CB}" type="pres">
      <dgm:prSet presAssocID="{B8992790-EC71-48C6-AF4C-3A6DA914804D}" presName="Name10" presStyleLbl="parChTrans1D2" presStyleIdx="1" presStyleCnt="2"/>
      <dgm:spPr/>
      <dgm:t>
        <a:bodyPr/>
        <a:lstStyle/>
        <a:p>
          <a:endParaRPr lang="ru-RU"/>
        </a:p>
      </dgm:t>
    </dgm:pt>
    <dgm:pt modelId="{3CE0AFE5-6B15-4361-913C-6487103161DD}" type="pres">
      <dgm:prSet presAssocID="{19982101-E967-4096-9030-9C04BBF40B39}" presName="hierRoot2" presStyleCnt="0"/>
      <dgm:spPr/>
    </dgm:pt>
    <dgm:pt modelId="{C942954C-D210-4B49-8DB4-C766ADFC7E3C}" type="pres">
      <dgm:prSet presAssocID="{19982101-E967-4096-9030-9C04BBF40B39}" presName="composite2" presStyleCnt="0"/>
      <dgm:spPr/>
    </dgm:pt>
    <dgm:pt modelId="{CA1A174B-1728-4668-A560-2F9B5DA86EDA}" type="pres">
      <dgm:prSet presAssocID="{19982101-E967-4096-9030-9C04BBF40B39}" presName="background2" presStyleLbl="node2" presStyleIdx="1" presStyleCnt="2"/>
      <dgm:spPr/>
    </dgm:pt>
    <dgm:pt modelId="{C0A464D7-E4C3-4F02-A1A7-39237778E513}" type="pres">
      <dgm:prSet presAssocID="{19982101-E967-4096-9030-9C04BBF40B3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D1B9F8-7EDF-4D23-A0B8-142AE82C374C}" type="pres">
      <dgm:prSet presAssocID="{19982101-E967-4096-9030-9C04BBF40B39}" presName="hierChild3" presStyleCnt="0"/>
      <dgm:spPr/>
    </dgm:pt>
    <dgm:pt modelId="{6898DDED-31AC-4F9F-ADA9-8A9883794221}" type="pres">
      <dgm:prSet presAssocID="{76780592-43E0-4AF8-8488-FE08B7F2C282}" presName="Name17" presStyleLbl="parChTrans1D3" presStyleIdx="2" presStyleCnt="3"/>
      <dgm:spPr/>
      <dgm:t>
        <a:bodyPr/>
        <a:lstStyle/>
        <a:p>
          <a:endParaRPr lang="ru-RU"/>
        </a:p>
      </dgm:t>
    </dgm:pt>
    <dgm:pt modelId="{309EDADB-2E56-46EE-B8FB-F8AF76F9ED51}" type="pres">
      <dgm:prSet presAssocID="{F3466F35-D982-4F67-8219-C5FE03D5B141}" presName="hierRoot3" presStyleCnt="0"/>
      <dgm:spPr/>
    </dgm:pt>
    <dgm:pt modelId="{1C9F075A-3E50-4149-9590-CB996AAD12FE}" type="pres">
      <dgm:prSet presAssocID="{F3466F35-D982-4F67-8219-C5FE03D5B141}" presName="composite3" presStyleCnt="0"/>
      <dgm:spPr/>
    </dgm:pt>
    <dgm:pt modelId="{3348231A-788B-4142-88DC-207C4D8E1622}" type="pres">
      <dgm:prSet presAssocID="{F3466F35-D982-4F67-8219-C5FE03D5B141}" presName="background3" presStyleLbl="node3" presStyleIdx="2" presStyleCnt="3"/>
      <dgm:spPr/>
    </dgm:pt>
    <dgm:pt modelId="{7F163E1F-21BD-4793-B0F4-B42C395C6D94}" type="pres">
      <dgm:prSet presAssocID="{F3466F35-D982-4F67-8219-C5FE03D5B141}" presName="text3" presStyleLbl="fgAcc3" presStyleIdx="2" presStyleCnt="3" custScaleX="120375" custScaleY="83148" custLinFactNeighborX="13689" custLinFactNeighborY="53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4FA7A3-99FD-4D23-922A-EE2FCBB62618}" type="pres">
      <dgm:prSet presAssocID="{F3466F35-D982-4F67-8219-C5FE03D5B141}" presName="hierChild4" presStyleCnt="0"/>
      <dgm:spPr/>
    </dgm:pt>
  </dgm:ptLst>
  <dgm:cxnLst>
    <dgm:cxn modelId="{10568587-7CBC-46DA-9A90-DAD472E6D829}" type="presOf" srcId="{3731E1F9-1B56-43D0-9BF0-163432FE3ADB}" destId="{D6B8771B-9CCA-46A4-8F0D-B43C2BB03374}" srcOrd="0" destOrd="0" presId="urn:microsoft.com/office/officeart/2005/8/layout/hierarchy1"/>
    <dgm:cxn modelId="{E1D18F89-86C4-4A64-AB77-D265B193F0D7}" type="presOf" srcId="{76780592-43E0-4AF8-8488-FE08B7F2C282}" destId="{6898DDED-31AC-4F9F-ADA9-8A9883794221}" srcOrd="0" destOrd="0" presId="urn:microsoft.com/office/officeart/2005/8/layout/hierarchy1"/>
    <dgm:cxn modelId="{2913C191-FAFE-4735-81D7-3D3B2D9ADDA2}" type="presOf" srcId="{398723FF-B142-4D1C-AEA6-BDF15CE347C1}" destId="{151146CF-C715-4D3A-A529-42E196CD494C}" srcOrd="0" destOrd="0" presId="urn:microsoft.com/office/officeart/2005/8/layout/hierarchy1"/>
    <dgm:cxn modelId="{E014C9C0-2899-4561-A24C-0D23086DBF23}" type="presOf" srcId="{9FA92EB7-CC9B-4511-A82B-296E46C1186A}" destId="{1D78BA95-7A5C-4EAB-826B-ABCB73ECE1D7}" srcOrd="0" destOrd="0" presId="urn:microsoft.com/office/officeart/2005/8/layout/hierarchy1"/>
    <dgm:cxn modelId="{4992B72E-B5BF-474C-8C8F-C2E66F037D4B}" srcId="{A9081BA5-15A2-4C65-BCD4-043C6B2B5B2B}" destId="{259641C8-DF62-40D3-A909-9403655107C8}" srcOrd="1" destOrd="0" parTransId="{EF5E99BA-B1D2-437C-B621-A42BFC6FE409}" sibTransId="{77C1D65D-D12C-43B5-9C6B-BC34ABB7A6D6}"/>
    <dgm:cxn modelId="{35DC9711-EF32-42C8-A7AF-7B0F5AB52D34}" type="presOf" srcId="{EF5E99BA-B1D2-437C-B621-A42BFC6FE409}" destId="{3C8547EE-CDA9-45FE-A94F-0B4BDC607157}" srcOrd="0" destOrd="0" presId="urn:microsoft.com/office/officeart/2005/8/layout/hierarchy1"/>
    <dgm:cxn modelId="{9BA3B2D6-A12E-46B6-9A9B-EA49307CC6CC}" type="presOf" srcId="{B8992790-EC71-48C6-AF4C-3A6DA914804D}" destId="{5039C984-A09C-4607-BC68-5C7D97FA36CB}" srcOrd="0" destOrd="0" presId="urn:microsoft.com/office/officeart/2005/8/layout/hierarchy1"/>
    <dgm:cxn modelId="{C0F9DC81-D9FE-4563-A943-D23DB7AAAA4F}" type="presOf" srcId="{2DAB2EF2-1207-403B-8CDA-106035CEF452}" destId="{E365F243-903F-462C-9A5B-6267EE1DAC3F}" srcOrd="0" destOrd="0" presId="urn:microsoft.com/office/officeart/2005/8/layout/hierarchy1"/>
    <dgm:cxn modelId="{1BB63B43-C85B-40E8-850F-AE384D2B3909}" type="presOf" srcId="{6A1BAC3A-2C7C-4439-AB74-C01ABE896F02}" destId="{F9766430-1F1C-4D0D-A5A0-2B5E67112C35}" srcOrd="0" destOrd="0" presId="urn:microsoft.com/office/officeart/2005/8/layout/hierarchy1"/>
    <dgm:cxn modelId="{1621856C-4D64-49B6-9682-813BEB5714AF}" srcId="{19982101-E967-4096-9030-9C04BBF40B39}" destId="{F3466F35-D982-4F67-8219-C5FE03D5B141}" srcOrd="0" destOrd="0" parTransId="{76780592-43E0-4AF8-8488-FE08B7F2C282}" sibTransId="{AA37BCFF-F665-48F7-84E2-7262342B5869}"/>
    <dgm:cxn modelId="{5299D58E-12D6-4C27-8DF7-7F642CE73B70}" srcId="{9FA92EB7-CC9B-4511-A82B-296E46C1186A}" destId="{19982101-E967-4096-9030-9C04BBF40B39}" srcOrd="1" destOrd="0" parTransId="{B8992790-EC71-48C6-AF4C-3A6DA914804D}" sibTransId="{5BB55A5F-7B00-438A-BBB7-69B0D77CF28E}"/>
    <dgm:cxn modelId="{5F91FF64-8E9B-403A-BB0B-CF02C1E72DA3}" type="presOf" srcId="{F3466F35-D982-4F67-8219-C5FE03D5B141}" destId="{7F163E1F-21BD-4793-B0F4-B42C395C6D94}" srcOrd="0" destOrd="0" presId="urn:microsoft.com/office/officeart/2005/8/layout/hierarchy1"/>
    <dgm:cxn modelId="{AAE12300-AE9C-4723-B166-F2FA323869F8}" srcId="{A9081BA5-15A2-4C65-BCD4-043C6B2B5B2B}" destId="{3731E1F9-1B56-43D0-9BF0-163432FE3ADB}" srcOrd="0" destOrd="0" parTransId="{6A1BAC3A-2C7C-4439-AB74-C01ABE896F02}" sibTransId="{F74B31F8-17EF-42F9-8757-640B95689876}"/>
    <dgm:cxn modelId="{5003D2D7-A31D-4CE5-AE2A-0A8611974BE4}" srcId="{2DAB2EF2-1207-403B-8CDA-106035CEF452}" destId="{9FA92EB7-CC9B-4511-A82B-296E46C1186A}" srcOrd="0" destOrd="0" parTransId="{A66546DA-1AD1-47B7-8C4E-802C66DDA3CD}" sibTransId="{173516EC-1965-4C0B-914B-0F0B7A9578F4}"/>
    <dgm:cxn modelId="{17858F34-5A0F-481A-82B3-E4FF73B6AE19}" type="presOf" srcId="{19982101-E967-4096-9030-9C04BBF40B39}" destId="{C0A464D7-E4C3-4F02-A1A7-39237778E513}" srcOrd="0" destOrd="0" presId="urn:microsoft.com/office/officeart/2005/8/layout/hierarchy1"/>
    <dgm:cxn modelId="{BC517F43-0784-41FC-BFD8-2C76CE90D244}" srcId="{9FA92EB7-CC9B-4511-A82B-296E46C1186A}" destId="{A9081BA5-15A2-4C65-BCD4-043C6B2B5B2B}" srcOrd="0" destOrd="0" parTransId="{398723FF-B142-4D1C-AEA6-BDF15CE347C1}" sibTransId="{5B77ED16-8716-48A3-8368-7ECB353E0548}"/>
    <dgm:cxn modelId="{017CAA88-29E9-4A87-9996-662EB8C22BC2}" type="presOf" srcId="{A9081BA5-15A2-4C65-BCD4-043C6B2B5B2B}" destId="{5A41C9CB-9AA8-42DF-A9A7-445428076400}" srcOrd="0" destOrd="0" presId="urn:microsoft.com/office/officeart/2005/8/layout/hierarchy1"/>
    <dgm:cxn modelId="{E5365788-7E60-491F-89DF-B354F0F18DBE}" type="presOf" srcId="{259641C8-DF62-40D3-A909-9403655107C8}" destId="{E8712E01-B829-4EE4-8D33-C89667FBFFB8}" srcOrd="0" destOrd="0" presId="urn:microsoft.com/office/officeart/2005/8/layout/hierarchy1"/>
    <dgm:cxn modelId="{258150DB-2778-405D-B04F-DB79C352BF76}" type="presParOf" srcId="{E365F243-903F-462C-9A5B-6267EE1DAC3F}" destId="{7DBB8CDA-5FB2-4E17-B052-92AC2E377D53}" srcOrd="0" destOrd="0" presId="urn:microsoft.com/office/officeart/2005/8/layout/hierarchy1"/>
    <dgm:cxn modelId="{39FC8D3A-3C6E-4595-9834-33AD3457607D}" type="presParOf" srcId="{7DBB8CDA-5FB2-4E17-B052-92AC2E377D53}" destId="{B43157A8-A0F8-4461-8B21-EDCCC4AFA1A6}" srcOrd="0" destOrd="0" presId="urn:microsoft.com/office/officeart/2005/8/layout/hierarchy1"/>
    <dgm:cxn modelId="{3AF8DFA1-5D7C-49E4-9277-54C2BC0C28E7}" type="presParOf" srcId="{B43157A8-A0F8-4461-8B21-EDCCC4AFA1A6}" destId="{E94123BD-1E2C-47E5-931C-11AB6ECEF23C}" srcOrd="0" destOrd="0" presId="urn:microsoft.com/office/officeart/2005/8/layout/hierarchy1"/>
    <dgm:cxn modelId="{8EA5D191-0338-4AE4-9C16-368AE09C1290}" type="presParOf" srcId="{B43157A8-A0F8-4461-8B21-EDCCC4AFA1A6}" destId="{1D78BA95-7A5C-4EAB-826B-ABCB73ECE1D7}" srcOrd="1" destOrd="0" presId="urn:microsoft.com/office/officeart/2005/8/layout/hierarchy1"/>
    <dgm:cxn modelId="{8BD79A28-D70E-4C36-B3BC-6A3C5BF0B7AE}" type="presParOf" srcId="{7DBB8CDA-5FB2-4E17-B052-92AC2E377D53}" destId="{62DDC5AA-6952-4B98-9991-9C8963566F6B}" srcOrd="1" destOrd="0" presId="urn:microsoft.com/office/officeart/2005/8/layout/hierarchy1"/>
    <dgm:cxn modelId="{9C333C4B-81C2-4F23-A29F-E39BBA2D33AE}" type="presParOf" srcId="{62DDC5AA-6952-4B98-9991-9C8963566F6B}" destId="{151146CF-C715-4D3A-A529-42E196CD494C}" srcOrd="0" destOrd="0" presId="urn:microsoft.com/office/officeart/2005/8/layout/hierarchy1"/>
    <dgm:cxn modelId="{7A5538F9-6D59-47EA-B5EE-C1CB38BAD37A}" type="presParOf" srcId="{62DDC5AA-6952-4B98-9991-9C8963566F6B}" destId="{501E640A-9980-4B3A-AB9F-072D70F72DBF}" srcOrd="1" destOrd="0" presId="urn:microsoft.com/office/officeart/2005/8/layout/hierarchy1"/>
    <dgm:cxn modelId="{FA834F4C-0800-43C1-A9BA-5A41C4AC841B}" type="presParOf" srcId="{501E640A-9980-4B3A-AB9F-072D70F72DBF}" destId="{69B51911-8A0F-4951-9132-417EC8A0188B}" srcOrd="0" destOrd="0" presId="urn:microsoft.com/office/officeart/2005/8/layout/hierarchy1"/>
    <dgm:cxn modelId="{04D33A70-3B92-48D6-9EEB-AE438F50B829}" type="presParOf" srcId="{69B51911-8A0F-4951-9132-417EC8A0188B}" destId="{73C1082F-ADD8-4039-A6BF-1448278CF9FA}" srcOrd="0" destOrd="0" presId="urn:microsoft.com/office/officeart/2005/8/layout/hierarchy1"/>
    <dgm:cxn modelId="{AE6AAA7A-F7E6-48ED-B4DC-5BB7A31EAE4B}" type="presParOf" srcId="{69B51911-8A0F-4951-9132-417EC8A0188B}" destId="{5A41C9CB-9AA8-42DF-A9A7-445428076400}" srcOrd="1" destOrd="0" presId="urn:microsoft.com/office/officeart/2005/8/layout/hierarchy1"/>
    <dgm:cxn modelId="{1D4D8AE8-5F07-46EA-BE95-98146B7BC2FF}" type="presParOf" srcId="{501E640A-9980-4B3A-AB9F-072D70F72DBF}" destId="{BFCA0A59-9BF2-42D6-A28E-B8074EC960AC}" srcOrd="1" destOrd="0" presId="urn:microsoft.com/office/officeart/2005/8/layout/hierarchy1"/>
    <dgm:cxn modelId="{EB8DA282-53DA-40EC-8C00-CD553E505873}" type="presParOf" srcId="{BFCA0A59-9BF2-42D6-A28E-B8074EC960AC}" destId="{F9766430-1F1C-4D0D-A5A0-2B5E67112C35}" srcOrd="0" destOrd="0" presId="urn:microsoft.com/office/officeart/2005/8/layout/hierarchy1"/>
    <dgm:cxn modelId="{351965C6-A42D-4773-8634-AF8474B4A11C}" type="presParOf" srcId="{BFCA0A59-9BF2-42D6-A28E-B8074EC960AC}" destId="{0388C7E3-E12E-47C0-9F03-FEBC4CDD104D}" srcOrd="1" destOrd="0" presId="urn:microsoft.com/office/officeart/2005/8/layout/hierarchy1"/>
    <dgm:cxn modelId="{95D85264-C7CE-49B9-BA5A-CAC206391A0E}" type="presParOf" srcId="{0388C7E3-E12E-47C0-9F03-FEBC4CDD104D}" destId="{EC1F9049-C3C5-41E3-A1E7-2D7AAEB32D51}" srcOrd="0" destOrd="0" presId="urn:microsoft.com/office/officeart/2005/8/layout/hierarchy1"/>
    <dgm:cxn modelId="{49FF0ABB-07EC-4699-8602-4DFFFB4E7AA2}" type="presParOf" srcId="{EC1F9049-C3C5-41E3-A1E7-2D7AAEB32D51}" destId="{9502BB55-912E-4472-8A61-868C1F46BA00}" srcOrd="0" destOrd="0" presId="urn:microsoft.com/office/officeart/2005/8/layout/hierarchy1"/>
    <dgm:cxn modelId="{A92E7C2C-40C4-4A07-8B3D-42F04EA66439}" type="presParOf" srcId="{EC1F9049-C3C5-41E3-A1E7-2D7AAEB32D51}" destId="{D6B8771B-9CCA-46A4-8F0D-B43C2BB03374}" srcOrd="1" destOrd="0" presId="urn:microsoft.com/office/officeart/2005/8/layout/hierarchy1"/>
    <dgm:cxn modelId="{3F55E918-813C-4E0D-8935-6AEE13734903}" type="presParOf" srcId="{0388C7E3-E12E-47C0-9F03-FEBC4CDD104D}" destId="{680662E8-C61B-42F8-BFA5-97E648513B01}" srcOrd="1" destOrd="0" presId="urn:microsoft.com/office/officeart/2005/8/layout/hierarchy1"/>
    <dgm:cxn modelId="{11B54B61-A317-4D2D-A8E8-E79A54E390AE}" type="presParOf" srcId="{BFCA0A59-9BF2-42D6-A28E-B8074EC960AC}" destId="{3C8547EE-CDA9-45FE-A94F-0B4BDC607157}" srcOrd="2" destOrd="0" presId="urn:microsoft.com/office/officeart/2005/8/layout/hierarchy1"/>
    <dgm:cxn modelId="{6007323E-8260-4F59-B5B5-7180B94E1F6C}" type="presParOf" srcId="{BFCA0A59-9BF2-42D6-A28E-B8074EC960AC}" destId="{A0C47C17-91D8-4A8E-AE1C-41C4A043E6FA}" srcOrd="3" destOrd="0" presId="urn:microsoft.com/office/officeart/2005/8/layout/hierarchy1"/>
    <dgm:cxn modelId="{51198A71-1B9B-4804-ABEA-CCED1B9DAB08}" type="presParOf" srcId="{A0C47C17-91D8-4A8E-AE1C-41C4A043E6FA}" destId="{D5FA26A3-9FE9-4CEC-84A4-B3869BDFD0EF}" srcOrd="0" destOrd="0" presId="urn:microsoft.com/office/officeart/2005/8/layout/hierarchy1"/>
    <dgm:cxn modelId="{9258B90F-60DE-481A-ABB4-B82BBB5206B0}" type="presParOf" srcId="{D5FA26A3-9FE9-4CEC-84A4-B3869BDFD0EF}" destId="{69CC6BC2-2D34-44CA-917E-8ED62178A721}" srcOrd="0" destOrd="0" presId="urn:microsoft.com/office/officeart/2005/8/layout/hierarchy1"/>
    <dgm:cxn modelId="{030EECF4-CB3E-4E7A-BC92-E64238E7CE04}" type="presParOf" srcId="{D5FA26A3-9FE9-4CEC-84A4-B3869BDFD0EF}" destId="{E8712E01-B829-4EE4-8D33-C89667FBFFB8}" srcOrd="1" destOrd="0" presId="urn:microsoft.com/office/officeart/2005/8/layout/hierarchy1"/>
    <dgm:cxn modelId="{F7D29F3C-2D8E-49A2-9B36-CFE1BDCA8749}" type="presParOf" srcId="{A0C47C17-91D8-4A8E-AE1C-41C4A043E6FA}" destId="{33C73BC4-3476-436C-B2C2-F069342C16CA}" srcOrd="1" destOrd="0" presId="urn:microsoft.com/office/officeart/2005/8/layout/hierarchy1"/>
    <dgm:cxn modelId="{7D0699AF-910D-4799-8069-9AF9944D53C8}" type="presParOf" srcId="{62DDC5AA-6952-4B98-9991-9C8963566F6B}" destId="{5039C984-A09C-4607-BC68-5C7D97FA36CB}" srcOrd="2" destOrd="0" presId="urn:microsoft.com/office/officeart/2005/8/layout/hierarchy1"/>
    <dgm:cxn modelId="{51EBCAE1-F8DD-404E-BB33-BAA2B31D1C79}" type="presParOf" srcId="{62DDC5AA-6952-4B98-9991-9C8963566F6B}" destId="{3CE0AFE5-6B15-4361-913C-6487103161DD}" srcOrd="3" destOrd="0" presId="urn:microsoft.com/office/officeart/2005/8/layout/hierarchy1"/>
    <dgm:cxn modelId="{C3D2D8E4-642F-4EEF-9EC3-1153A8898D89}" type="presParOf" srcId="{3CE0AFE5-6B15-4361-913C-6487103161DD}" destId="{C942954C-D210-4B49-8DB4-C766ADFC7E3C}" srcOrd="0" destOrd="0" presId="urn:microsoft.com/office/officeart/2005/8/layout/hierarchy1"/>
    <dgm:cxn modelId="{784E1C6E-75F6-451F-B86B-EECC5E7133E1}" type="presParOf" srcId="{C942954C-D210-4B49-8DB4-C766ADFC7E3C}" destId="{CA1A174B-1728-4668-A560-2F9B5DA86EDA}" srcOrd="0" destOrd="0" presId="urn:microsoft.com/office/officeart/2005/8/layout/hierarchy1"/>
    <dgm:cxn modelId="{E49EFCF6-1865-4538-A720-804A702133D8}" type="presParOf" srcId="{C942954C-D210-4B49-8DB4-C766ADFC7E3C}" destId="{C0A464D7-E4C3-4F02-A1A7-39237778E513}" srcOrd="1" destOrd="0" presId="urn:microsoft.com/office/officeart/2005/8/layout/hierarchy1"/>
    <dgm:cxn modelId="{ED85A04D-B791-43A4-A97B-29CE1428DB19}" type="presParOf" srcId="{3CE0AFE5-6B15-4361-913C-6487103161DD}" destId="{CAD1B9F8-7EDF-4D23-A0B8-142AE82C374C}" srcOrd="1" destOrd="0" presId="urn:microsoft.com/office/officeart/2005/8/layout/hierarchy1"/>
    <dgm:cxn modelId="{ECB12B3C-2090-4254-9F26-CAB61371B7EB}" type="presParOf" srcId="{CAD1B9F8-7EDF-4D23-A0B8-142AE82C374C}" destId="{6898DDED-31AC-4F9F-ADA9-8A9883794221}" srcOrd="0" destOrd="0" presId="urn:microsoft.com/office/officeart/2005/8/layout/hierarchy1"/>
    <dgm:cxn modelId="{7D18D38E-F078-4FC1-AF5F-33C824396E24}" type="presParOf" srcId="{CAD1B9F8-7EDF-4D23-A0B8-142AE82C374C}" destId="{309EDADB-2E56-46EE-B8FB-F8AF76F9ED51}" srcOrd="1" destOrd="0" presId="urn:microsoft.com/office/officeart/2005/8/layout/hierarchy1"/>
    <dgm:cxn modelId="{D1CE6E06-3B67-4CE3-9074-0495D0429156}" type="presParOf" srcId="{309EDADB-2E56-46EE-B8FB-F8AF76F9ED51}" destId="{1C9F075A-3E50-4149-9590-CB996AAD12FE}" srcOrd="0" destOrd="0" presId="urn:microsoft.com/office/officeart/2005/8/layout/hierarchy1"/>
    <dgm:cxn modelId="{578DE7BB-9702-4F20-93AB-5E94D8454516}" type="presParOf" srcId="{1C9F075A-3E50-4149-9590-CB996AAD12FE}" destId="{3348231A-788B-4142-88DC-207C4D8E1622}" srcOrd="0" destOrd="0" presId="urn:microsoft.com/office/officeart/2005/8/layout/hierarchy1"/>
    <dgm:cxn modelId="{B7C81F81-442C-4FD2-8570-79D5CFC7E536}" type="presParOf" srcId="{1C9F075A-3E50-4149-9590-CB996AAD12FE}" destId="{7F163E1F-21BD-4793-B0F4-B42C395C6D94}" srcOrd="1" destOrd="0" presId="urn:microsoft.com/office/officeart/2005/8/layout/hierarchy1"/>
    <dgm:cxn modelId="{AAFDABDB-277A-44A5-8B1B-88BDAB824C1E}" type="presParOf" srcId="{309EDADB-2E56-46EE-B8FB-F8AF76F9ED51}" destId="{7F4FA7A3-99FD-4D23-922A-EE2FCBB6261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81E81-829F-4E5D-AFD7-DE83A7371B89}">
      <dsp:nvSpPr>
        <dsp:cNvPr id="0" name=""/>
        <dsp:cNvSpPr/>
      </dsp:nvSpPr>
      <dsp:spPr>
        <a:xfrm>
          <a:off x="-70836" y="0"/>
          <a:ext cx="7644932" cy="1119708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привлечение ресурсов, в том числе кадровых, административных, нормативных, материальных для поддержки школ</a:t>
          </a:r>
        </a:p>
      </dsp:txBody>
      <dsp:txXfrm>
        <a:off x="-38041" y="32795"/>
        <a:ext cx="6294441" cy="1054118"/>
      </dsp:txXfrm>
    </dsp:sp>
    <dsp:sp modelId="{EA2FA375-50A5-4C7F-9563-1DC06D2B00B1}">
      <dsp:nvSpPr>
        <dsp:cNvPr id="0" name=""/>
        <dsp:cNvSpPr/>
      </dsp:nvSpPr>
      <dsp:spPr>
        <a:xfrm>
          <a:off x="687369" y="1323291"/>
          <a:ext cx="7361584" cy="1119708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адресного направления на повышение квалификации</a:t>
          </a:r>
        </a:p>
      </dsp:txBody>
      <dsp:txXfrm>
        <a:off x="720164" y="1356086"/>
        <a:ext cx="5951651" cy="1054118"/>
      </dsp:txXfrm>
    </dsp:sp>
    <dsp:sp modelId="{7C7516E5-367D-4558-B8E1-C360B01327FF}">
      <dsp:nvSpPr>
        <dsp:cNvPr id="0" name=""/>
        <dsp:cNvSpPr/>
      </dsp:nvSpPr>
      <dsp:spPr>
        <a:xfrm>
          <a:off x="1294700" y="2646583"/>
          <a:ext cx="7361584" cy="1119708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помощь в развитии инфраструктуры школ</a:t>
          </a:r>
        </a:p>
      </dsp:txBody>
      <dsp:txXfrm>
        <a:off x="1327495" y="2679378"/>
        <a:ext cx="5960853" cy="1054118"/>
      </dsp:txXfrm>
    </dsp:sp>
    <dsp:sp modelId="{9D7CA05D-0340-4558-A5CF-155863A97B2E}">
      <dsp:nvSpPr>
        <dsp:cNvPr id="0" name=""/>
        <dsp:cNvSpPr/>
      </dsp:nvSpPr>
      <dsp:spPr>
        <a:xfrm>
          <a:off x="1911233" y="3969874"/>
          <a:ext cx="7361584" cy="1119708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и принятие необходимых нормативно-правовых актов</a:t>
          </a:r>
        </a:p>
      </dsp:txBody>
      <dsp:txXfrm>
        <a:off x="1944028" y="4002669"/>
        <a:ext cx="5951651" cy="1054118"/>
      </dsp:txXfrm>
    </dsp:sp>
    <dsp:sp modelId="{BF2C5E15-ABB5-4E74-AA6A-A89FADB016D9}">
      <dsp:nvSpPr>
        <dsp:cNvPr id="0" name=""/>
        <dsp:cNvSpPr/>
      </dsp:nvSpPr>
      <dsp:spPr>
        <a:xfrm>
          <a:off x="6704611" y="857594"/>
          <a:ext cx="727810" cy="7278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00206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6868368" y="857594"/>
        <a:ext cx="400296" cy="547677"/>
      </dsp:txXfrm>
    </dsp:sp>
    <dsp:sp modelId="{1C341000-1387-4708-B6CF-92F9995DF0B2}">
      <dsp:nvSpPr>
        <dsp:cNvPr id="0" name=""/>
        <dsp:cNvSpPr/>
      </dsp:nvSpPr>
      <dsp:spPr>
        <a:xfrm>
          <a:off x="7321144" y="2180886"/>
          <a:ext cx="727810" cy="7278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00206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7484901" y="2180886"/>
        <a:ext cx="400296" cy="547677"/>
      </dsp:txXfrm>
    </dsp:sp>
    <dsp:sp modelId="{7959E8E4-A917-45DD-9C2E-0A26321C2F46}">
      <dsp:nvSpPr>
        <dsp:cNvPr id="0" name=""/>
        <dsp:cNvSpPr/>
      </dsp:nvSpPr>
      <dsp:spPr>
        <a:xfrm>
          <a:off x="7928474" y="3504177"/>
          <a:ext cx="727810" cy="7278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00206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8092231" y="3504177"/>
        <a:ext cx="400296" cy="5476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39056A-6B48-455A-B511-8404FF1ACDEF}">
      <dsp:nvSpPr>
        <dsp:cNvPr id="0" name=""/>
        <dsp:cNvSpPr/>
      </dsp:nvSpPr>
      <dsp:spPr>
        <a:xfrm>
          <a:off x="0" y="0"/>
          <a:ext cx="6908800" cy="2060710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привлечение ресурсов, в том числе, кадровых, административных, нормативных, материальных для поддержки школ </a:t>
          </a:r>
        </a:p>
      </dsp:txBody>
      <dsp:txXfrm>
        <a:off x="60356" y="60356"/>
        <a:ext cx="4778895" cy="1939998"/>
      </dsp:txXfrm>
    </dsp:sp>
    <dsp:sp modelId="{E326C6EC-6C1E-4D89-90F9-A4699383D809}">
      <dsp:nvSpPr>
        <dsp:cNvPr id="0" name=""/>
        <dsp:cNvSpPr/>
      </dsp:nvSpPr>
      <dsp:spPr>
        <a:xfrm>
          <a:off x="1176365" y="2518645"/>
          <a:ext cx="6908800" cy="2060710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муниципальных дорожных карт,                     оказание </a:t>
          </a:r>
          <a:r>
            <a:rPr lang="ru-RU" sz="2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методической и </a:t>
          </a:r>
          <a:r>
            <a:rPr lang="ru-RU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административной поддержки, информационное сопровождение на сайте МОУО</a:t>
          </a:r>
          <a:endParaRPr lang="ru-RU" sz="2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36721" y="2579001"/>
        <a:ext cx="4229426" cy="1939998"/>
      </dsp:txXfrm>
    </dsp:sp>
    <dsp:sp modelId="{0DC8042D-8C25-4EEF-A7EE-7DCDDBF91366}">
      <dsp:nvSpPr>
        <dsp:cNvPr id="0" name=""/>
        <dsp:cNvSpPr/>
      </dsp:nvSpPr>
      <dsp:spPr>
        <a:xfrm>
          <a:off x="5569338" y="1619947"/>
          <a:ext cx="1339461" cy="133946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00206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870717" y="1619947"/>
        <a:ext cx="736703" cy="10079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EEB2D3-2323-48A1-88A5-24FF3F12DD12}">
      <dsp:nvSpPr>
        <dsp:cNvPr id="0" name=""/>
        <dsp:cNvSpPr/>
      </dsp:nvSpPr>
      <dsp:spPr>
        <a:xfrm>
          <a:off x="50" y="0"/>
          <a:ext cx="4860661" cy="1872000"/>
        </a:xfrm>
        <a:prstGeom prst="rect">
          <a:avLst/>
        </a:prstGeom>
        <a:solidFill>
          <a:srgbClr val="00B0F0"/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Осуществляет управление проектом в своем регионе</a:t>
          </a:r>
        </a:p>
      </dsp:txBody>
      <dsp:txXfrm>
        <a:off x="50" y="0"/>
        <a:ext cx="4860661" cy="1872000"/>
      </dsp:txXfrm>
    </dsp:sp>
    <dsp:sp modelId="{1BF00648-4BC9-4AEE-BBE4-69F505132815}">
      <dsp:nvSpPr>
        <dsp:cNvPr id="0" name=""/>
        <dsp:cNvSpPr/>
      </dsp:nvSpPr>
      <dsp:spPr>
        <a:xfrm>
          <a:off x="50" y="2029368"/>
          <a:ext cx="4860661" cy="34792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обеспечивает участие представителей региона в ВКС с представителями ФИОКО (федеральный координатор)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контролирует эффективность работы региона по проекту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принимает участие в ВКС с федеральным координатором, экспертами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проводит совещания с региональной командой: школами-участниками, кураторами школ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обеспечивает мониторинг работы муниципальных координаторов и кураторов школ</a:t>
          </a:r>
        </a:p>
      </dsp:txBody>
      <dsp:txXfrm>
        <a:off x="50" y="2029368"/>
        <a:ext cx="4860661" cy="3479287"/>
      </dsp:txXfrm>
    </dsp:sp>
    <dsp:sp modelId="{189F8F04-E3B3-42D2-BB69-43A5FA2ED99D}">
      <dsp:nvSpPr>
        <dsp:cNvPr id="0" name=""/>
        <dsp:cNvSpPr/>
      </dsp:nvSpPr>
      <dsp:spPr>
        <a:xfrm>
          <a:off x="5541256" y="0"/>
          <a:ext cx="4860661" cy="1872000"/>
        </a:xfrm>
        <a:prstGeom prst="rect">
          <a:avLst/>
        </a:prstGeom>
        <a:solidFill>
          <a:srgbClr val="00B0F0"/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Обеспечивает взаимодействие и обмен информацией</a:t>
          </a:r>
        </a:p>
      </dsp:txBody>
      <dsp:txXfrm>
        <a:off x="5541256" y="0"/>
        <a:ext cx="4860661" cy="1872000"/>
      </dsp:txXfrm>
    </dsp:sp>
    <dsp:sp modelId="{8F6D0739-3B58-4C4B-88F9-6DFE6403C60B}">
      <dsp:nvSpPr>
        <dsp:cNvPr id="0" name=""/>
        <dsp:cNvSpPr/>
      </dsp:nvSpPr>
      <dsp:spPr>
        <a:xfrm>
          <a:off x="5541205" y="2029368"/>
          <a:ext cx="4860661" cy="34792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платформе ФИС ОКО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информационной системе мониторинга дорожных карт (ИС МЭДК)</a:t>
          </a:r>
        </a:p>
      </dsp:txBody>
      <dsp:txXfrm>
        <a:off x="5541205" y="2029368"/>
        <a:ext cx="4860661" cy="34792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7912F8-C976-4EDF-AE45-A48795C86EEA}">
      <dsp:nvSpPr>
        <dsp:cNvPr id="0" name=""/>
        <dsp:cNvSpPr/>
      </dsp:nvSpPr>
      <dsp:spPr>
        <a:xfrm>
          <a:off x="-6125176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26F843-87FA-414C-A3CB-ACE6493F4A39}">
      <dsp:nvSpPr>
        <dsp:cNvPr id="0" name=""/>
        <dsp:cNvSpPr/>
      </dsp:nvSpPr>
      <dsp:spPr>
        <a:xfrm>
          <a:off x="752110" y="541866"/>
          <a:ext cx="7301111" cy="1083733"/>
        </a:xfrm>
        <a:prstGeom prst="rect">
          <a:avLst/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участвует в разработке мер поддержки школ</a:t>
          </a:r>
        </a:p>
      </dsp:txBody>
      <dsp:txXfrm>
        <a:off x="752110" y="541866"/>
        <a:ext cx="7301111" cy="1083733"/>
      </dsp:txXfrm>
    </dsp:sp>
    <dsp:sp modelId="{21862079-C23F-4624-8155-85BE2BF40DA0}">
      <dsp:nvSpPr>
        <dsp:cNvPr id="0" name=""/>
        <dsp:cNvSpPr/>
      </dsp:nvSpPr>
      <dsp:spPr>
        <a:xfrm>
          <a:off x="74777" y="4064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8F94CC-018D-402C-B4E2-4C41205A675A}">
      <dsp:nvSpPr>
        <dsp:cNvPr id="0" name=""/>
        <dsp:cNvSpPr/>
      </dsp:nvSpPr>
      <dsp:spPr>
        <a:xfrm>
          <a:off x="1146048" y="2167466"/>
          <a:ext cx="6907174" cy="1083733"/>
        </a:xfrm>
        <a:prstGeom prst="rect">
          <a:avLst/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оказывает помощь в обеспечении инфраструктуры и ресурсов</a:t>
          </a:r>
        </a:p>
      </dsp:txBody>
      <dsp:txXfrm>
        <a:off x="1146048" y="2167466"/>
        <a:ext cx="6907174" cy="1083733"/>
      </dsp:txXfrm>
    </dsp:sp>
    <dsp:sp modelId="{D5963774-13FE-4A2D-9036-8F6C5D7B5EF5}">
      <dsp:nvSpPr>
        <dsp:cNvPr id="0" name=""/>
        <dsp:cNvSpPr/>
      </dsp:nvSpPr>
      <dsp:spPr>
        <a:xfrm>
          <a:off x="468714" y="20320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AD04E1-51A4-4427-8D52-AA38E1071CDE}">
      <dsp:nvSpPr>
        <dsp:cNvPr id="0" name=""/>
        <dsp:cNvSpPr/>
      </dsp:nvSpPr>
      <dsp:spPr>
        <a:xfrm>
          <a:off x="752110" y="3793066"/>
          <a:ext cx="7301111" cy="1083733"/>
        </a:xfrm>
        <a:prstGeom prst="rect">
          <a:avLst/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осуществляет мониторинг хода реализации программ развития школ</a:t>
          </a:r>
        </a:p>
      </dsp:txBody>
      <dsp:txXfrm>
        <a:off x="752110" y="3793066"/>
        <a:ext cx="7301111" cy="1083733"/>
      </dsp:txXfrm>
    </dsp:sp>
    <dsp:sp modelId="{BC37CB2A-A99B-4EA8-8A2F-EBDDD4808AEA}">
      <dsp:nvSpPr>
        <dsp:cNvPr id="0" name=""/>
        <dsp:cNvSpPr/>
      </dsp:nvSpPr>
      <dsp:spPr>
        <a:xfrm>
          <a:off x="74777" y="36576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2630F5-97CC-4514-8B9A-DAD79672ECD7}">
      <dsp:nvSpPr>
        <dsp:cNvPr id="0" name=""/>
        <dsp:cNvSpPr/>
      </dsp:nvSpPr>
      <dsp:spPr>
        <a:xfrm>
          <a:off x="0" y="0"/>
          <a:ext cx="6926698" cy="1578260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и реализация </a:t>
          </a:r>
          <a:r>
            <a:rPr lang="ru-RU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концептуальных и подтверждающих документов, мероприятий  </a:t>
          </a:r>
          <a:r>
            <a:rPr lang="ru-RU" sz="2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дорожной карты </a:t>
          </a:r>
          <a:r>
            <a:rPr lang="ru-RU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антирисковых программ по </a:t>
          </a:r>
          <a:r>
            <a:rPr lang="ru-RU" sz="2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реализации предусмотренных </a:t>
          </a:r>
          <a:r>
            <a:rPr lang="ru-RU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мер.</a:t>
          </a:r>
          <a:endParaRPr lang="ru-RU" sz="2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226" y="46226"/>
        <a:ext cx="5223631" cy="1485808"/>
      </dsp:txXfrm>
    </dsp:sp>
    <dsp:sp modelId="{C8097B1C-82E4-4AEE-9A8E-62357866AF4D}">
      <dsp:nvSpPr>
        <dsp:cNvPr id="0" name=""/>
        <dsp:cNvSpPr/>
      </dsp:nvSpPr>
      <dsp:spPr>
        <a:xfrm>
          <a:off x="611179" y="1841303"/>
          <a:ext cx="6926698" cy="1578260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внутришкольных механизмов преодоления факторов риска и проблемных </a:t>
          </a:r>
          <a:r>
            <a:rPr lang="ru-RU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зон.</a:t>
          </a:r>
          <a:endParaRPr lang="ru-RU" sz="2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7405" y="1887529"/>
        <a:ext cx="5197197" cy="1485808"/>
      </dsp:txXfrm>
    </dsp:sp>
    <dsp:sp modelId="{60029248-0BA3-4444-A6CC-9C3DB9FA704C}">
      <dsp:nvSpPr>
        <dsp:cNvPr id="0" name=""/>
        <dsp:cNvSpPr/>
      </dsp:nvSpPr>
      <dsp:spPr>
        <a:xfrm>
          <a:off x="1222358" y="3682607"/>
          <a:ext cx="6926698" cy="1578260"/>
        </a:xfrm>
        <a:prstGeom prst="roundRect">
          <a:avLst>
            <a:gd name="adj" fmla="val 10000"/>
          </a:avLst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Включение школьного коллектива в совместную деятельность по преодолению </a:t>
          </a:r>
          <a:r>
            <a:rPr lang="ru-RU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рисков.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Информационное сопровождение проекта на сайте школы</a:t>
          </a:r>
          <a:endParaRPr lang="ru-RU" sz="2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68584" y="3728833"/>
        <a:ext cx="5197197" cy="1485808"/>
      </dsp:txXfrm>
    </dsp:sp>
    <dsp:sp modelId="{ECE1CD35-22C0-462C-90D3-C18EA5B2171A}">
      <dsp:nvSpPr>
        <dsp:cNvPr id="0" name=""/>
        <dsp:cNvSpPr/>
      </dsp:nvSpPr>
      <dsp:spPr>
        <a:xfrm>
          <a:off x="5900829" y="1196847"/>
          <a:ext cx="1025869" cy="102586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00206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131650" y="1196847"/>
        <a:ext cx="564227" cy="771966"/>
      </dsp:txXfrm>
    </dsp:sp>
    <dsp:sp modelId="{790651CA-7738-4B98-A71F-E4F89F984F7F}">
      <dsp:nvSpPr>
        <dsp:cNvPr id="0" name=""/>
        <dsp:cNvSpPr/>
      </dsp:nvSpPr>
      <dsp:spPr>
        <a:xfrm>
          <a:off x="6538783" y="3027629"/>
          <a:ext cx="1025869" cy="102586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rgbClr val="00206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769604" y="3027629"/>
        <a:ext cx="564227" cy="7719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3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%20general@riacoko33.ru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FBDE65-DDFB-407F-867E-DA5AD19895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372" y="1657349"/>
            <a:ext cx="9604191" cy="4564659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Взаимодей	ствие участников </a:t>
            </a:r>
            <a:r>
              <a:rPr lang="ru-RU" sz="4000" b="1" dirty="0">
                <a:solidFill>
                  <a:srgbClr val="0070C0"/>
                </a:solidFill>
              </a:rPr>
              <a:t>проекта </a:t>
            </a:r>
            <a:r>
              <a:rPr lang="ru-RU" sz="4000" b="1" dirty="0" smtClean="0">
                <a:solidFill>
                  <a:srgbClr val="0070C0"/>
                </a:solidFill>
              </a:rPr>
              <a:t>адресной методической помощи 500+</a:t>
            </a:r>
            <a:br>
              <a:rPr lang="ru-RU" sz="4000" b="1" dirty="0" smtClean="0">
                <a:solidFill>
                  <a:srgbClr val="0070C0"/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февраля 2022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/>
              <a:t/>
            </a:r>
            <a:br>
              <a:rPr lang="ru-RU" b="1" dirty="0"/>
            </a:b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E79ECDE-1364-4AF5-8474-E49351D9335C}"/>
              </a:ext>
            </a:extLst>
          </p:cNvPr>
          <p:cNvSpPr/>
          <p:nvPr/>
        </p:nvSpPr>
        <p:spPr>
          <a:xfrm>
            <a:off x="1064252" y="-68199"/>
            <a:ext cx="95585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038350" algn="l"/>
                <a:tab pos="6449060" algn="r"/>
              </a:tabLst>
            </a:pPr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ДЕПАРТАМЕНТ ОБРАЗОВАНИЯ ВЛАДИМИРСКОЙ ОБЛАСТИ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ГОСУДАРСТВЕННОЕ БЮДЖЕТНОЕ УЧРЕЖДЕНИЕ ВЛАДИМИРСКОЙ ОБЛАСТИ </a:t>
            </a:r>
          </a:p>
          <a:p>
            <a:pPr algn="ctr"/>
            <a:r>
              <a:rPr lang="ru-RU" b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«РЕГИОНАЛЬНЫЙ ИНФОРМАЦИОННО-АНАЛИТИЧЕСКИЙ ЦЕНТР ОЦЕНКИ КАЧЕСТВА ОБРАЗОВАНИЯ»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83D7F90-1E75-4609-9B57-F8F5A118624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1535" y="0"/>
            <a:ext cx="1155740" cy="110337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55FBA48-434C-4DD1-B760-FD4A3CA10E1A}"/>
              </a:ext>
            </a:extLst>
          </p:cNvPr>
          <p:cNvSpPr/>
          <p:nvPr/>
        </p:nvSpPr>
        <p:spPr>
          <a:xfrm>
            <a:off x="7406936" y="5541860"/>
            <a:ext cx="45529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Терентьева И.В.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специалист отдела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 качества             </a:t>
            </a: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 ГБУ ВО РИАЦОКО</a:t>
            </a:r>
          </a:p>
        </p:txBody>
      </p:sp>
    </p:spTree>
    <p:extLst>
      <p:ext uri="{BB962C8B-B14F-4D97-AF65-F5344CB8AC3E}">
        <p14:creationId xmlns:p14="http://schemas.microsoft.com/office/powerpoint/2010/main" val="2778141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1487" y="191946"/>
            <a:ext cx="77637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Школа-участник проекта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495493972"/>
              </p:ext>
            </p:extLst>
          </p:nvPr>
        </p:nvGraphicFramePr>
        <p:xfrm>
          <a:off x="1152105" y="1097070"/>
          <a:ext cx="8149057" cy="5260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6501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33404" y="89612"/>
            <a:ext cx="78778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взаимодействия участников проекта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773340952"/>
              </p:ext>
            </p:extLst>
          </p:nvPr>
        </p:nvGraphicFramePr>
        <p:xfrm>
          <a:off x="415182" y="1233150"/>
          <a:ext cx="907571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7347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488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       </a:t>
            </a:r>
            <a:r>
              <a:rPr lang="ru-RU" sz="3100" b="1" dirty="0" smtClean="0">
                <a:solidFill>
                  <a:srgbClr val="0070C0"/>
                </a:solidFill>
              </a:rPr>
              <a:t>Основные этапы реализации проекта</a:t>
            </a:r>
            <a:endParaRPr lang="ru-RU" sz="31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600201"/>
            <a:ext cx="8738129" cy="4441162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Организационно-технологическое сопровождение подготовки концептуальных документов ОО (Концепция развития и Среднесрочная программа развития, Антирисковые программы) с учетом верифицированных рисков и активированных в ИС МЭДК рисковых направлений (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муниципальный, региональный и федеральный мониторинги)  </a:t>
            </a:r>
            <a:r>
              <a:rPr lang="ru-RU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14.02.2022 </a:t>
            </a:r>
            <a:r>
              <a:rPr lang="ru-RU" sz="7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30.03.2022</a:t>
            </a:r>
          </a:p>
          <a:p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Организационно-технологическое сопровождение подготовки подтверждающих документов исполненных мероприятий дорожной карты Антирисковых программ в рамках 1 этапа наступления позитивных изменений в ОО (муниципальный, региональный и федеральный мониторинги)  </a:t>
            </a: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marL="0" indent="0">
              <a:buNone/>
            </a:pP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r>
              <a:rPr lang="ru-RU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25.04.2022 </a:t>
            </a:r>
            <a:r>
              <a:rPr lang="ru-RU" sz="7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–31.05.2022</a:t>
            </a:r>
          </a:p>
          <a:p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Организационно-технологическое сопровождение подготовки подтверждающих документов исполненных мероприятий дорожной карты Антирисковых программ в рамках 2 этапа наступления позитивных изменений в ОО (муниципальный, региональный и федеральный мониторинги)  </a:t>
            </a:r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6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  <a:r>
              <a:rPr lang="ru-RU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05.09.2022 </a:t>
            </a:r>
            <a:r>
              <a:rPr lang="ru-RU" sz="7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30.10.2022</a:t>
            </a:r>
          </a:p>
          <a:p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Проведение индивидуальных собеседований с командами участников проекта по подведению предварительных итогов реализации проекта    </a:t>
            </a: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</a:t>
            </a:r>
            <a:r>
              <a:rPr lang="ru-RU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15.11.2022 </a:t>
            </a:r>
            <a:r>
              <a:rPr lang="ru-RU" sz="7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–25.11.2022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9849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проекта 500+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671611576"/>
              </p:ext>
            </p:extLst>
          </p:nvPr>
        </p:nvGraphicFramePr>
        <p:xfrm>
          <a:off x="3017837" y="1854200"/>
          <a:ext cx="8691563" cy="459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47" y="2057403"/>
            <a:ext cx="2786792" cy="3857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6641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70EB55-0FD9-43C0-B9FD-67156A2D6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610" y="284731"/>
            <a:ext cx="8523054" cy="9868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Спасибо за внимание</a:t>
            </a:r>
            <a:r>
              <a:rPr lang="ru-RU" sz="6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1582341"/>
            <a:ext cx="59817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ВЛАДИМИРСКОЙ ОБЛАСТИ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"РЕГИОНАЛЬНЫЙ ИНФОРМАЦИОННО-АНАЛИТИЧЕСКИЙ ЦЕНТР ОЦЕНКИ КАЧЕСТВА ОБРАЗОВАНИЯ"</a:t>
            </a:r>
          </a:p>
          <a:p>
            <a:pPr algn="ctr"/>
            <a:endParaRPr lang="ru-RU" dirty="0">
              <a:solidFill>
                <a:srgbClr val="0070C0"/>
              </a:solidFill>
            </a:endParaRPr>
          </a:p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Контакты:</a:t>
            </a:r>
          </a:p>
          <a:p>
            <a:pPr algn="ctr"/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8(4922)53-02-65, 53-23-49, 44-71-82</a:t>
            </a:r>
          </a:p>
          <a:p>
            <a:pPr algn="ctr"/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-mail: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lc="http://schemas.openxmlformats.org/drawingml/2006/lockedCanvas" xmlns="" xmlns:ahyp="http://schemas.microsoft.com/office/drawing/2018/hyperlinkcolor" val="tx"/>
                    </a:ext>
                  </a:extLst>
                </a:hlinkClick>
              </a:rPr>
              <a:t> general@riacoko33.ru</a:t>
            </a:r>
            <a:endParaRPr lang="ru-RU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https://riacoko33.ru </a:t>
            </a:r>
          </a:p>
        </p:txBody>
      </p:sp>
    </p:spTree>
    <p:extLst>
      <p:ext uri="{BB962C8B-B14F-4D97-AF65-F5344CB8AC3E}">
        <p14:creationId xmlns:p14="http://schemas.microsoft.com/office/powerpoint/2010/main" val="1432095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66680" cy="690563"/>
          </a:xfrm>
        </p:spPr>
        <p:txBody>
          <a:bodyPr/>
          <a:lstStyle/>
          <a:p>
            <a:r>
              <a:rPr lang="ru-RU" dirty="0" smtClean="0"/>
              <a:t>                   </a:t>
            </a:r>
            <a:r>
              <a:rPr lang="ru-RU" dirty="0" smtClean="0">
                <a:solidFill>
                  <a:srgbClr val="0070C0"/>
                </a:solidFill>
              </a:rPr>
              <a:t>ПРОЕКТ 500+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57225" y="1414463"/>
            <a:ext cx="872966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Целью проекта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является повышение качества образования в общеобразовательных организациях с низкими образовательными результатами обучающихся и/или функционирующих в неблагоприятных социальных условиях путем реализации для каждой такой образовательной организации системы мер поддержки. </a:t>
            </a:r>
          </a:p>
          <a:p>
            <a:r>
              <a:rPr lang="ru-RU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проекта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Комплексная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диагностика  факторов, влияющих на качество образования в ОО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Разработка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каждой ОО программы и дорожной карты по реализации мер поддержки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Организация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консультирования всех участников проекта  по реализации проекта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Реализация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программ и дорожных карт, включая мониторинг хода проекта и оценку результативности принимаемых мер</a:t>
            </a:r>
          </a:p>
        </p:txBody>
      </p:sp>
    </p:spTree>
    <p:extLst>
      <p:ext uri="{BB962C8B-B14F-4D97-AF65-F5344CB8AC3E}">
        <p14:creationId xmlns:p14="http://schemas.microsoft.com/office/powerpoint/2010/main" val="3767612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715" y="974360"/>
            <a:ext cx="8904157" cy="54168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89129" y="180448"/>
            <a:ext cx="6355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схема проекта 500+</a:t>
            </a:r>
          </a:p>
        </p:txBody>
      </p:sp>
    </p:spTree>
    <p:extLst>
      <p:ext uri="{BB962C8B-B14F-4D97-AF65-F5344CB8AC3E}">
        <p14:creationId xmlns:p14="http://schemas.microsoft.com/office/powerpoint/2010/main" val="516816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F336FB-D0B2-4632-8E78-74A028E901CF}"/>
              </a:ext>
            </a:extLst>
          </p:cNvPr>
          <p:cNvSpPr txBox="1"/>
          <p:nvPr/>
        </p:nvSpPr>
        <p:spPr>
          <a:xfrm>
            <a:off x="476857" y="264087"/>
            <a:ext cx="78791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органы исполнительной власти (РОИВ)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xmlns="" id="{3BB67673-4A65-406B-97B4-5F8656B371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21442"/>
              </p:ext>
            </p:extLst>
          </p:nvPr>
        </p:nvGraphicFramePr>
        <p:xfrm>
          <a:off x="752902" y="1457865"/>
          <a:ext cx="9201981" cy="5089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1F336FB-D0B2-4632-8E78-74A028E901CF}"/>
              </a:ext>
            </a:extLst>
          </p:cNvPr>
          <p:cNvSpPr txBox="1"/>
          <p:nvPr/>
        </p:nvSpPr>
        <p:spPr>
          <a:xfrm>
            <a:off x="781657" y="264088"/>
            <a:ext cx="7574352" cy="1106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778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BACC2D2-3208-4380-B87F-35560285B7E6}"/>
              </a:ext>
            </a:extLst>
          </p:cNvPr>
          <p:cNvSpPr txBox="1"/>
          <p:nvPr/>
        </p:nvSpPr>
        <p:spPr>
          <a:xfrm>
            <a:off x="1266092" y="6154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38967912"/>
              </p:ext>
            </p:extLst>
          </p:nvPr>
        </p:nvGraphicFramePr>
        <p:xfrm>
          <a:off x="1450823" y="1798819"/>
          <a:ext cx="8128000" cy="4579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Скругленный прямоугольник 4"/>
          <p:cNvSpPr/>
          <p:nvPr/>
        </p:nvSpPr>
        <p:spPr>
          <a:xfrm>
            <a:off x="2144743" y="434364"/>
            <a:ext cx="4778895" cy="110294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1F336FB-D0B2-4632-8E78-74A028E901CF}"/>
              </a:ext>
            </a:extLst>
          </p:cNvPr>
          <p:cNvSpPr txBox="1"/>
          <p:nvPr/>
        </p:nvSpPr>
        <p:spPr>
          <a:xfrm>
            <a:off x="781657" y="264088"/>
            <a:ext cx="7574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органы, осуществляющие управление в сфере образования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956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410" y="8844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008496" y="61800"/>
            <a:ext cx="47457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координатор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175541661"/>
              </p:ext>
            </p:extLst>
          </p:nvPr>
        </p:nvGraphicFramePr>
        <p:xfrm>
          <a:off x="720785" y="795160"/>
          <a:ext cx="10401918" cy="566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6305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3825" y="208449"/>
            <a:ext cx="5162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координатор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958584147"/>
              </p:ext>
            </p:extLst>
          </p:nvPr>
        </p:nvGraphicFramePr>
        <p:xfrm>
          <a:off x="1255622" y="83181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7954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15887" y="80653"/>
            <a:ext cx="73532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 общеобразовательной организации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0369" y="710575"/>
            <a:ext cx="10223292" cy="92333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проводник новых идей для дальнейшего развития школы. Куратор помогает школе осознать имеющиеся проблемы, направляет усилия школы по анализу и разрешению трудностей, связанных с организацией и реализацией образовательного процесса</a:t>
            </a:r>
            <a:r>
              <a:rPr lang="ru-RU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1155" y="1830537"/>
            <a:ext cx="5762445" cy="17580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Методикой адресной поддержки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изучить Методику и научно-методические материалы, на которые имеются ссылки в Методике, а также строить свою деятельность исходя из ключевых положений Методики, основным среди которых, является принцип сотрудничества всех участников проекта.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0577" y="3785221"/>
            <a:ext cx="5943600" cy="20313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посещений и консультаций школ: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 изучить ситуацию, сложившуюся в школе.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Верификация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рискового профиля школы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поддержка школы в процессе выбора направлений, по которым будет вестись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(разработка концептуальных и подтверждающий документов, выполнение мероприятий дорожной карты антирисковых программ).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96000" y="1740607"/>
            <a:ext cx="5264989" cy="23138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выполнения школой этапов, фиксируемых Информационной системой Мониторинга электронных дорожных карт (ИС МЭДК):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последовательно каждый документ, размещаемый школой в рамках проекта в ИС МЭДК, и согласовать этот документ либо представить замечания и отправить документ на доработку.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189242" y="4261311"/>
            <a:ext cx="5359879" cy="2308324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Рекомендовано назначение кураторов из числа сильных школьных управленцев региона: завучи и директора успешных школ. 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Важно: наличие опыта в сфере школьного управления, выстраивания систем школьных управленческих механизмов, владение педагогическими технологиями и развитыми коммуникативными навыками. </a:t>
            </a:r>
          </a:p>
        </p:txBody>
      </p:sp>
    </p:spTree>
    <p:extLst>
      <p:ext uri="{BB962C8B-B14F-4D97-AF65-F5344CB8AC3E}">
        <p14:creationId xmlns:p14="http://schemas.microsoft.com/office/powerpoint/2010/main" val="600920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76969" y="9888"/>
            <a:ext cx="74007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алгоритм и задачи работы куратора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4578" y="677428"/>
            <a:ext cx="8602939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диагностике факторов риска учебной неуспешности в школе, с которой работает куратор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44578" y="1490485"/>
            <a:ext cx="8602939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диагностики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44578" y="2026543"/>
            <a:ext cx="8602939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школы, беседы с руководством и педагогическим коллективом</a:t>
            </a:r>
          </a:p>
          <a:p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Периодичность посещений: </a:t>
            </a:r>
          </a:p>
          <a:p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на стадии формирования дорожной карты – не реже 1 раза в неделю</a:t>
            </a:r>
          </a:p>
          <a:p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на стадии реализации программы – не реже 1 раза в 3–4 недели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44578" y="3393598"/>
            <a:ext cx="8602939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руководства школы при формировании дорожной карты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4578" y="3994894"/>
            <a:ext cx="8602939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руководства школы при реализации мероприятий в рамках дорожной карты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44578" y="4741517"/>
            <a:ext cx="8602939" cy="92333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(по стандартизированной методике) качества и результативности предпринимаемых мер на основании экспертизы документов и рабочих материалов проекта, размещаемых школой в специализированной информационной системе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44578" y="5825524"/>
            <a:ext cx="853423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качества и результативности предпринимаемых мер на основании экспертной оценки, сделанной в ходе посещения школы</a:t>
            </a:r>
          </a:p>
        </p:txBody>
      </p:sp>
    </p:spTree>
    <p:extLst>
      <p:ext uri="{BB962C8B-B14F-4D97-AF65-F5344CB8AC3E}">
        <p14:creationId xmlns:p14="http://schemas.microsoft.com/office/powerpoint/2010/main" val="254001872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1601</TotalTime>
  <Words>897</Words>
  <Application>Microsoft Office PowerPoint</Application>
  <PresentationFormat>Произвольный</PresentationFormat>
  <Paragraphs>100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Взаимодей ствие участников проекта адресной методической помощи 500+  14 февраля 2022 г. </vt:lpstr>
      <vt:lpstr>                   ПРОЕКТ 500+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Основные этапы реализации проекта</vt:lpstr>
      <vt:lpstr>Реализация проекта 500+</vt:lpstr>
      <vt:lpstr>  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организационно-технологического сопровождения при работе с порталом ФИС ОКО.</dc:title>
  <dc:creator>Ganyushkina</dc:creator>
  <cp:lastModifiedBy>Ирина Терентьева</cp:lastModifiedBy>
  <cp:revision>112</cp:revision>
  <cp:lastPrinted>2021-02-15T07:34:58Z</cp:lastPrinted>
  <dcterms:created xsi:type="dcterms:W3CDTF">2021-01-19T10:35:25Z</dcterms:created>
  <dcterms:modified xsi:type="dcterms:W3CDTF">2022-02-14T12:52:17Z</dcterms:modified>
</cp:coreProperties>
</file>